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61" r:id="rId4"/>
    <p:sldId id="276" r:id="rId5"/>
    <p:sldId id="270" r:id="rId6"/>
    <p:sldId id="272" r:id="rId7"/>
    <p:sldId id="259" r:id="rId8"/>
    <p:sldId id="260" r:id="rId9"/>
    <p:sldId id="274" r:id="rId10"/>
    <p:sldId id="273" r:id="rId11"/>
    <p:sldId id="275" r:id="rId12"/>
    <p:sldId id="263" r:id="rId13"/>
    <p:sldId id="264" r:id="rId14"/>
    <p:sldId id="268" r:id="rId15"/>
    <p:sldId id="267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8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1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E700-CAB9-4B06-81EB-D6352EF40952}" type="datetimeFigureOut">
              <a:rPr lang="fi-FI" smtClean="0"/>
              <a:t>12.2.2020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540-187B-441F-86D8-31BFD9E4ED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46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E700-CAB9-4B06-81EB-D6352EF40952}" type="datetimeFigureOut">
              <a:rPr lang="fi-FI" smtClean="0"/>
              <a:t>12.2.2020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540-187B-441F-86D8-31BFD9E4ED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259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E700-CAB9-4B06-81EB-D6352EF40952}" type="datetimeFigureOut">
              <a:rPr lang="fi-FI" smtClean="0"/>
              <a:t>12.2.2020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540-187B-441F-86D8-31BFD9E4ED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06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E700-CAB9-4B06-81EB-D6352EF40952}" type="datetimeFigureOut">
              <a:rPr lang="fi-FI" smtClean="0"/>
              <a:t>12.2.2020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540-187B-441F-86D8-31BFD9E4ED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154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E700-CAB9-4B06-81EB-D6352EF40952}" type="datetimeFigureOut">
              <a:rPr lang="fi-FI" smtClean="0"/>
              <a:t>12.2.2020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540-187B-441F-86D8-31BFD9E4ED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985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E700-CAB9-4B06-81EB-D6352EF40952}" type="datetimeFigureOut">
              <a:rPr lang="fi-FI" smtClean="0"/>
              <a:t>12.2.2020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540-187B-441F-86D8-31BFD9E4ED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763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E700-CAB9-4B06-81EB-D6352EF40952}" type="datetimeFigureOut">
              <a:rPr lang="fi-FI" smtClean="0"/>
              <a:t>12.2.2020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540-187B-441F-86D8-31BFD9E4ED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273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E700-CAB9-4B06-81EB-D6352EF40952}" type="datetimeFigureOut">
              <a:rPr lang="fi-FI" smtClean="0"/>
              <a:t>12.2.2020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540-187B-441F-86D8-31BFD9E4ED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996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E700-CAB9-4B06-81EB-D6352EF40952}" type="datetimeFigureOut">
              <a:rPr lang="fi-FI" smtClean="0"/>
              <a:t>12.2.2020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540-187B-441F-86D8-31BFD9E4ED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2295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E700-CAB9-4B06-81EB-D6352EF40952}" type="datetimeFigureOut">
              <a:rPr lang="fi-FI" smtClean="0"/>
              <a:t>12.2.2020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540-187B-441F-86D8-31BFD9E4ED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572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E700-CAB9-4B06-81EB-D6352EF40952}" type="datetimeFigureOut">
              <a:rPr lang="fi-FI" smtClean="0"/>
              <a:t>12.2.2020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540-187B-441F-86D8-31BFD9E4ED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818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E700-CAB9-4B06-81EB-D6352EF40952}" type="datetimeFigureOut">
              <a:rPr lang="fi-FI" smtClean="0"/>
              <a:t>12.2.2020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56540-187B-441F-86D8-31BFD9E4ED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140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9BEBD-EC32-4371-A9C8-82DC4A2E57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Vauhti Kryssillä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E5532A-C4A8-4497-9291-D7AD4BE16E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First 36.7 workshop</a:t>
            </a:r>
          </a:p>
          <a:p>
            <a:r>
              <a:rPr lang="en-US" dirty="0"/>
              <a:t>12.2.2020</a:t>
            </a:r>
          </a:p>
          <a:p>
            <a:r>
              <a:rPr lang="en-US" dirty="0"/>
              <a:t>Mikko Mäkipää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3152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0995C7-7C1F-4D35-8943-260797235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231"/>
            <a:ext cx="9144000" cy="620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08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A419FD-F4EF-4E3C-BDFB-73ACE4F0E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9" y="427121"/>
            <a:ext cx="8893010" cy="593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82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CDBC68-357E-4679-931B-C98409DBE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2935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1CBA84-0040-4B31-A309-12B867848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721" y="134814"/>
            <a:ext cx="2284535" cy="22845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1A7819-7900-42D0-9B0A-F270DE4BE774}"/>
              </a:ext>
            </a:extLst>
          </p:cNvPr>
          <p:cNvSpPr txBox="1"/>
          <p:nvPr/>
        </p:nvSpPr>
        <p:spPr>
          <a:xfrm>
            <a:off x="6336323" y="529002"/>
            <a:ext cx="2631831" cy="59890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fi-FI" dirty="0"/>
              <a:t>Isopurjeen kovan kelin </a:t>
            </a:r>
            <a:r>
              <a:rPr lang="fi-FI" dirty="0" err="1"/>
              <a:t>trimmi</a:t>
            </a:r>
            <a:endParaRPr lang="fi-FI" dirty="0"/>
          </a:p>
          <a:p>
            <a:endParaRPr lang="fi-FI" dirty="0"/>
          </a:p>
          <a:p>
            <a:pPr marL="285750" indent="-285750">
              <a:buFontTx/>
              <a:buChar char="-"/>
            </a:pPr>
            <a:r>
              <a:rPr lang="fi-FI" dirty="0" err="1"/>
              <a:t>Hekki</a:t>
            </a:r>
            <a:r>
              <a:rPr lang="fi-FI" dirty="0"/>
              <a:t> </a:t>
            </a:r>
            <a:r>
              <a:rPr lang="fi-FI" dirty="0" err="1"/>
              <a:t>max</a:t>
            </a:r>
            <a:r>
              <a:rPr lang="fi-FI" dirty="0"/>
              <a:t> kireällä, riittävästi säätövaraa</a:t>
            </a:r>
          </a:p>
          <a:p>
            <a:pPr marL="285750" indent="-285750">
              <a:buFontTx/>
              <a:buChar char="-"/>
            </a:pPr>
            <a:r>
              <a:rPr lang="fi-FI" dirty="0"/>
              <a:t>Purje litistetty niin, että se invertoi</a:t>
            </a:r>
          </a:p>
          <a:p>
            <a:pPr marL="285750" indent="-285750">
              <a:buFontTx/>
              <a:buChar char="-"/>
            </a:pPr>
            <a:r>
              <a:rPr lang="fi-FI" dirty="0" err="1"/>
              <a:t>Levanki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keskellä</a:t>
            </a:r>
          </a:p>
          <a:p>
            <a:pPr marL="285750" indent="-285750">
              <a:buFontTx/>
              <a:buChar char="-"/>
            </a:pPr>
            <a:endParaRPr lang="fi-FI" dirty="0"/>
          </a:p>
          <a:p>
            <a:pPr marL="285750" indent="-285750">
              <a:buFontTx/>
              <a:buChar char="-"/>
            </a:pPr>
            <a:r>
              <a:rPr lang="fi-FI" dirty="0"/>
              <a:t>Purjeen alaosa vedossa ja alaosan </a:t>
            </a:r>
            <a:r>
              <a:rPr lang="fi-FI" dirty="0" err="1"/>
              <a:t>takaliikki</a:t>
            </a:r>
            <a:r>
              <a:rPr lang="fi-FI" dirty="0"/>
              <a:t> mukana</a:t>
            </a:r>
          </a:p>
          <a:p>
            <a:pPr marL="285750" indent="-285750">
              <a:buFontTx/>
              <a:buChar char="-"/>
            </a:pPr>
            <a:r>
              <a:rPr lang="fi-FI" dirty="0"/>
              <a:t>Purje pakkaa etureunasta, mutta ei lepata</a:t>
            </a:r>
          </a:p>
          <a:p>
            <a:pPr marL="285750" indent="-285750">
              <a:buFontTx/>
              <a:buChar char="-"/>
            </a:pPr>
            <a:r>
              <a:rPr lang="fi-FI" dirty="0"/>
              <a:t>Yläosa poissa pelistä</a:t>
            </a:r>
          </a:p>
          <a:p>
            <a:endParaRPr lang="fi-FI" dirty="0"/>
          </a:p>
          <a:p>
            <a:pPr marL="285750" indent="-285750">
              <a:buFontTx/>
              <a:buChar char="-"/>
            </a:pPr>
            <a:r>
              <a:rPr lang="fi-FI" dirty="0"/>
              <a:t>Vene suorassa</a:t>
            </a:r>
          </a:p>
          <a:p>
            <a:pPr marL="285750" indent="-285750">
              <a:buFontTx/>
              <a:buChar char="-"/>
            </a:pPr>
            <a:r>
              <a:rPr lang="fi-FI" dirty="0"/>
              <a:t>Riittävästi voimaa, pystytään ajamaan aaltojen läpi</a:t>
            </a:r>
          </a:p>
        </p:txBody>
      </p:sp>
    </p:spTree>
    <p:extLst>
      <p:ext uri="{BB962C8B-B14F-4D97-AF65-F5344CB8AC3E}">
        <p14:creationId xmlns:p14="http://schemas.microsoft.com/office/powerpoint/2010/main" val="2570694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77A87F-FC76-43CA-99AF-F8F47E084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D2A7D7-DB28-3E43-97C9-4AA41AB09C99}"/>
              </a:ext>
            </a:extLst>
          </p:cNvPr>
          <p:cNvSpPr txBox="1"/>
          <p:nvPr/>
        </p:nvSpPr>
        <p:spPr>
          <a:xfrm>
            <a:off x="780836" y="1068512"/>
            <a:ext cx="859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/>
              <a:t>Näin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7DE47D-A844-9C4C-A683-D73461785932}"/>
              </a:ext>
            </a:extLst>
          </p:cNvPr>
          <p:cNvSpPr txBox="1"/>
          <p:nvPr/>
        </p:nvSpPr>
        <p:spPr>
          <a:xfrm>
            <a:off x="5003515" y="1592494"/>
            <a:ext cx="115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/>
              <a:t>Ei näin</a:t>
            </a:r>
          </a:p>
        </p:txBody>
      </p:sp>
    </p:spTree>
    <p:extLst>
      <p:ext uri="{BB962C8B-B14F-4D97-AF65-F5344CB8AC3E}">
        <p14:creationId xmlns:p14="http://schemas.microsoft.com/office/powerpoint/2010/main" val="1301504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B3B79E4-DF04-4C3E-8E1C-FE744820E654}"/>
              </a:ext>
            </a:extLst>
          </p:cNvPr>
          <p:cNvCxnSpPr>
            <a:cxnSpLocks/>
          </p:cNvCxnSpPr>
          <p:nvPr/>
        </p:nvCxnSpPr>
        <p:spPr>
          <a:xfrm flipV="1">
            <a:off x="739817" y="1817661"/>
            <a:ext cx="1338429" cy="13141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0">
            <a:extLst>
              <a:ext uri="{FF2B5EF4-FFF2-40B4-BE49-F238E27FC236}">
                <a16:creationId xmlns:a16="http://schemas.microsoft.com/office/drawing/2014/main" id="{559AEC8D-97C8-4329-B691-D02820B92B11}"/>
              </a:ext>
            </a:extLst>
          </p:cNvPr>
          <p:cNvGrpSpPr>
            <a:grpSpLocks noChangeAspect="1"/>
          </p:cNvGrpSpPr>
          <p:nvPr/>
        </p:nvGrpSpPr>
        <p:grpSpPr>
          <a:xfrm rot="18600000">
            <a:off x="1820636" y="1557973"/>
            <a:ext cx="402206" cy="162828"/>
            <a:chOff x="1097283" y="2676232"/>
            <a:chExt cx="1931851" cy="78209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0E4CC303-935C-42C3-AEAD-9778AB53A5B7}"/>
                </a:ext>
              </a:extLst>
            </p:cNvPr>
            <p:cNvSpPr/>
            <p:nvPr/>
          </p:nvSpPr>
          <p:spPr>
            <a:xfrm rot="5400000">
              <a:off x="1729722" y="2104350"/>
              <a:ext cx="673770" cy="192505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33">
              <a:extLst>
                <a:ext uri="{FF2B5EF4-FFF2-40B4-BE49-F238E27FC236}">
                  <a16:creationId xmlns:a16="http://schemas.microsoft.com/office/drawing/2014/main" id="{C4A6F66D-1D73-4E1E-A129-5095FC52312C}"/>
                </a:ext>
              </a:extLst>
            </p:cNvPr>
            <p:cNvGrpSpPr/>
            <p:nvPr/>
          </p:nvGrpSpPr>
          <p:grpSpPr>
            <a:xfrm>
              <a:off x="1097283" y="2676232"/>
              <a:ext cx="1917029" cy="782097"/>
              <a:chOff x="2916455" y="1321786"/>
              <a:chExt cx="5025773" cy="2223168"/>
            </a:xfrm>
            <a:grpFill/>
          </p:grpSpPr>
          <p:sp>
            <p:nvSpPr>
              <p:cNvPr id="14" name="Freeform 19">
                <a:extLst>
                  <a:ext uri="{FF2B5EF4-FFF2-40B4-BE49-F238E27FC236}">
                    <a16:creationId xmlns:a16="http://schemas.microsoft.com/office/drawing/2014/main" id="{3FD22527-3F37-481D-849D-C4A5E44A51E8}"/>
                  </a:ext>
                </a:extLst>
              </p:cNvPr>
              <p:cNvSpPr/>
              <p:nvPr/>
            </p:nvSpPr>
            <p:spPr>
              <a:xfrm>
                <a:off x="2916455" y="1321786"/>
                <a:ext cx="5017752" cy="1108242"/>
              </a:xfrm>
              <a:custGeom>
                <a:avLst/>
                <a:gdLst>
                  <a:gd name="connsiteX0" fmla="*/ 0 w 6458551"/>
                  <a:gd name="connsiteY0" fmla="*/ 194109 h 1108509"/>
                  <a:gd name="connsiteX1" fmla="*/ 346509 w 6458551"/>
                  <a:gd name="connsiteY1" fmla="*/ 136357 h 1108509"/>
                  <a:gd name="connsiteX2" fmla="*/ 731520 w 6458551"/>
                  <a:gd name="connsiteY2" fmla="*/ 88231 h 1108509"/>
                  <a:gd name="connsiteX3" fmla="*/ 1087654 w 6458551"/>
                  <a:gd name="connsiteY3" fmla="*/ 40105 h 1108509"/>
                  <a:gd name="connsiteX4" fmla="*/ 1482290 w 6458551"/>
                  <a:gd name="connsiteY4" fmla="*/ 11229 h 1108509"/>
                  <a:gd name="connsiteX5" fmla="*/ 1819174 w 6458551"/>
                  <a:gd name="connsiteY5" fmla="*/ 1604 h 1108509"/>
                  <a:gd name="connsiteX6" fmla="*/ 2223435 w 6458551"/>
                  <a:gd name="connsiteY6" fmla="*/ 20854 h 1108509"/>
                  <a:gd name="connsiteX7" fmla="*/ 2598821 w 6458551"/>
                  <a:gd name="connsiteY7" fmla="*/ 30479 h 1108509"/>
                  <a:gd name="connsiteX8" fmla="*/ 3012707 w 6458551"/>
                  <a:gd name="connsiteY8" fmla="*/ 68981 h 1108509"/>
                  <a:gd name="connsiteX9" fmla="*/ 3416968 w 6458551"/>
                  <a:gd name="connsiteY9" fmla="*/ 126732 h 1108509"/>
                  <a:gd name="connsiteX10" fmla="*/ 3724976 w 6458551"/>
                  <a:gd name="connsiteY10" fmla="*/ 194109 h 1108509"/>
                  <a:gd name="connsiteX11" fmla="*/ 4023360 w 6458551"/>
                  <a:gd name="connsiteY11" fmla="*/ 271111 h 1108509"/>
                  <a:gd name="connsiteX12" fmla="*/ 4485372 w 6458551"/>
                  <a:gd name="connsiteY12" fmla="*/ 405865 h 1108509"/>
                  <a:gd name="connsiteX13" fmla="*/ 4918509 w 6458551"/>
                  <a:gd name="connsiteY13" fmla="*/ 550244 h 1108509"/>
                  <a:gd name="connsiteX14" fmla="*/ 5351646 w 6458551"/>
                  <a:gd name="connsiteY14" fmla="*/ 694623 h 1108509"/>
                  <a:gd name="connsiteX15" fmla="*/ 5890661 w 6458551"/>
                  <a:gd name="connsiteY15" fmla="*/ 877503 h 1108509"/>
                  <a:gd name="connsiteX16" fmla="*/ 6150543 w 6458551"/>
                  <a:gd name="connsiteY16" fmla="*/ 973755 h 1108509"/>
                  <a:gd name="connsiteX17" fmla="*/ 6458551 w 6458551"/>
                  <a:gd name="connsiteY17" fmla="*/ 1108509 h 1108509"/>
                  <a:gd name="connsiteX0" fmla="*/ 0 w 6458551"/>
                  <a:gd name="connsiteY0" fmla="*/ 198921 h 1113321"/>
                  <a:gd name="connsiteX1" fmla="*/ 346509 w 6458551"/>
                  <a:gd name="connsiteY1" fmla="*/ 141169 h 1113321"/>
                  <a:gd name="connsiteX2" fmla="*/ 731520 w 6458551"/>
                  <a:gd name="connsiteY2" fmla="*/ 93043 h 1113321"/>
                  <a:gd name="connsiteX3" fmla="*/ 1087654 w 6458551"/>
                  <a:gd name="connsiteY3" fmla="*/ 44917 h 1113321"/>
                  <a:gd name="connsiteX4" fmla="*/ 1482290 w 6458551"/>
                  <a:gd name="connsiteY4" fmla="*/ 16041 h 1113321"/>
                  <a:gd name="connsiteX5" fmla="*/ 1819174 w 6458551"/>
                  <a:gd name="connsiteY5" fmla="*/ 6416 h 1113321"/>
                  <a:gd name="connsiteX6" fmla="*/ 2232248 w 6458551"/>
                  <a:gd name="connsiteY6" fmla="*/ 4812 h 1113321"/>
                  <a:gd name="connsiteX7" fmla="*/ 2598821 w 6458551"/>
                  <a:gd name="connsiteY7" fmla="*/ 35291 h 1113321"/>
                  <a:gd name="connsiteX8" fmla="*/ 3012707 w 6458551"/>
                  <a:gd name="connsiteY8" fmla="*/ 73793 h 1113321"/>
                  <a:gd name="connsiteX9" fmla="*/ 3416968 w 6458551"/>
                  <a:gd name="connsiteY9" fmla="*/ 131544 h 1113321"/>
                  <a:gd name="connsiteX10" fmla="*/ 3724976 w 6458551"/>
                  <a:gd name="connsiteY10" fmla="*/ 198921 h 1113321"/>
                  <a:gd name="connsiteX11" fmla="*/ 4023360 w 6458551"/>
                  <a:gd name="connsiteY11" fmla="*/ 275923 h 1113321"/>
                  <a:gd name="connsiteX12" fmla="*/ 4485372 w 6458551"/>
                  <a:gd name="connsiteY12" fmla="*/ 410677 h 1113321"/>
                  <a:gd name="connsiteX13" fmla="*/ 4918509 w 6458551"/>
                  <a:gd name="connsiteY13" fmla="*/ 555056 h 1113321"/>
                  <a:gd name="connsiteX14" fmla="*/ 5351646 w 6458551"/>
                  <a:gd name="connsiteY14" fmla="*/ 699435 h 1113321"/>
                  <a:gd name="connsiteX15" fmla="*/ 5890661 w 6458551"/>
                  <a:gd name="connsiteY15" fmla="*/ 882315 h 1113321"/>
                  <a:gd name="connsiteX16" fmla="*/ 6150543 w 6458551"/>
                  <a:gd name="connsiteY16" fmla="*/ 978567 h 1113321"/>
                  <a:gd name="connsiteX17" fmla="*/ 6458551 w 6458551"/>
                  <a:gd name="connsiteY17" fmla="*/ 1113321 h 1113321"/>
                  <a:gd name="connsiteX0" fmla="*/ 0 w 6458551"/>
                  <a:gd name="connsiteY0" fmla="*/ 197050 h 1111450"/>
                  <a:gd name="connsiteX1" fmla="*/ 346509 w 6458551"/>
                  <a:gd name="connsiteY1" fmla="*/ 139298 h 1111450"/>
                  <a:gd name="connsiteX2" fmla="*/ 731520 w 6458551"/>
                  <a:gd name="connsiteY2" fmla="*/ 91172 h 1111450"/>
                  <a:gd name="connsiteX3" fmla="*/ 1087654 w 6458551"/>
                  <a:gd name="connsiteY3" fmla="*/ 43046 h 1111450"/>
                  <a:gd name="connsiteX4" fmla="*/ 1482290 w 6458551"/>
                  <a:gd name="connsiteY4" fmla="*/ 14170 h 1111450"/>
                  <a:gd name="connsiteX5" fmla="*/ 1819174 w 6458551"/>
                  <a:gd name="connsiteY5" fmla="*/ 4545 h 1111450"/>
                  <a:gd name="connsiteX6" fmla="*/ 2232248 w 6458551"/>
                  <a:gd name="connsiteY6" fmla="*/ 41442 h 1111450"/>
                  <a:gd name="connsiteX7" fmla="*/ 2598821 w 6458551"/>
                  <a:gd name="connsiteY7" fmla="*/ 33420 h 1111450"/>
                  <a:gd name="connsiteX8" fmla="*/ 3012707 w 6458551"/>
                  <a:gd name="connsiteY8" fmla="*/ 71922 h 1111450"/>
                  <a:gd name="connsiteX9" fmla="*/ 3416968 w 6458551"/>
                  <a:gd name="connsiteY9" fmla="*/ 129673 h 1111450"/>
                  <a:gd name="connsiteX10" fmla="*/ 3724976 w 6458551"/>
                  <a:gd name="connsiteY10" fmla="*/ 197050 h 1111450"/>
                  <a:gd name="connsiteX11" fmla="*/ 4023360 w 6458551"/>
                  <a:gd name="connsiteY11" fmla="*/ 274052 h 1111450"/>
                  <a:gd name="connsiteX12" fmla="*/ 4485372 w 6458551"/>
                  <a:gd name="connsiteY12" fmla="*/ 408806 h 1111450"/>
                  <a:gd name="connsiteX13" fmla="*/ 4918509 w 6458551"/>
                  <a:gd name="connsiteY13" fmla="*/ 553185 h 1111450"/>
                  <a:gd name="connsiteX14" fmla="*/ 5351646 w 6458551"/>
                  <a:gd name="connsiteY14" fmla="*/ 697564 h 1111450"/>
                  <a:gd name="connsiteX15" fmla="*/ 5890661 w 6458551"/>
                  <a:gd name="connsiteY15" fmla="*/ 880444 h 1111450"/>
                  <a:gd name="connsiteX16" fmla="*/ 6150543 w 6458551"/>
                  <a:gd name="connsiteY16" fmla="*/ 976696 h 1111450"/>
                  <a:gd name="connsiteX17" fmla="*/ 6458551 w 6458551"/>
                  <a:gd name="connsiteY17" fmla="*/ 1111450 h 1111450"/>
                  <a:gd name="connsiteX0" fmla="*/ 0 w 6458551"/>
                  <a:gd name="connsiteY0" fmla="*/ 343300 h 1257700"/>
                  <a:gd name="connsiteX1" fmla="*/ 346509 w 6458551"/>
                  <a:gd name="connsiteY1" fmla="*/ 285548 h 1257700"/>
                  <a:gd name="connsiteX2" fmla="*/ 731520 w 6458551"/>
                  <a:gd name="connsiteY2" fmla="*/ 237422 h 1257700"/>
                  <a:gd name="connsiteX3" fmla="*/ 1087654 w 6458551"/>
                  <a:gd name="connsiteY3" fmla="*/ 189296 h 1257700"/>
                  <a:gd name="connsiteX4" fmla="*/ 1482290 w 6458551"/>
                  <a:gd name="connsiteY4" fmla="*/ 160420 h 1257700"/>
                  <a:gd name="connsiteX5" fmla="*/ 1819174 w 6458551"/>
                  <a:gd name="connsiteY5" fmla="*/ 150795 h 1257700"/>
                  <a:gd name="connsiteX6" fmla="*/ 2232248 w 6458551"/>
                  <a:gd name="connsiteY6" fmla="*/ 4812 h 1257700"/>
                  <a:gd name="connsiteX7" fmla="*/ 2598821 w 6458551"/>
                  <a:gd name="connsiteY7" fmla="*/ 179670 h 1257700"/>
                  <a:gd name="connsiteX8" fmla="*/ 3012707 w 6458551"/>
                  <a:gd name="connsiteY8" fmla="*/ 218172 h 1257700"/>
                  <a:gd name="connsiteX9" fmla="*/ 3416968 w 6458551"/>
                  <a:gd name="connsiteY9" fmla="*/ 275923 h 1257700"/>
                  <a:gd name="connsiteX10" fmla="*/ 3724976 w 6458551"/>
                  <a:gd name="connsiteY10" fmla="*/ 343300 h 1257700"/>
                  <a:gd name="connsiteX11" fmla="*/ 4023360 w 6458551"/>
                  <a:gd name="connsiteY11" fmla="*/ 420302 h 1257700"/>
                  <a:gd name="connsiteX12" fmla="*/ 4485372 w 6458551"/>
                  <a:gd name="connsiteY12" fmla="*/ 555056 h 1257700"/>
                  <a:gd name="connsiteX13" fmla="*/ 4918509 w 6458551"/>
                  <a:gd name="connsiteY13" fmla="*/ 699435 h 1257700"/>
                  <a:gd name="connsiteX14" fmla="*/ 5351646 w 6458551"/>
                  <a:gd name="connsiteY14" fmla="*/ 843814 h 1257700"/>
                  <a:gd name="connsiteX15" fmla="*/ 5890661 w 6458551"/>
                  <a:gd name="connsiteY15" fmla="*/ 1026694 h 1257700"/>
                  <a:gd name="connsiteX16" fmla="*/ 6150543 w 6458551"/>
                  <a:gd name="connsiteY16" fmla="*/ 1122946 h 1257700"/>
                  <a:gd name="connsiteX17" fmla="*/ 6458551 w 6458551"/>
                  <a:gd name="connsiteY17" fmla="*/ 1257700 h 1257700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19174 w 6458551"/>
                  <a:gd name="connsiteY5" fmla="*/ 1337 h 1108242"/>
                  <a:gd name="connsiteX6" fmla="*/ 2232248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023360 w 6458551"/>
                  <a:gd name="connsiteY11" fmla="*/ 270844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19174 w 6458551"/>
                  <a:gd name="connsiteY5" fmla="*/ 1337 h 1108242"/>
                  <a:gd name="connsiteX6" fmla="*/ 2232248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023360 w 6458551"/>
                  <a:gd name="connsiteY11" fmla="*/ 270844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19174 w 6458551"/>
                  <a:gd name="connsiteY5" fmla="*/ 1337 h 1108242"/>
                  <a:gd name="connsiteX6" fmla="*/ 2232248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148489 w 6458551"/>
                  <a:gd name="connsiteY11" fmla="*/ 309345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67301 w 6458551"/>
                  <a:gd name="connsiteY5" fmla="*/ 1337 h 1108242"/>
                  <a:gd name="connsiteX6" fmla="*/ 2232248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148489 w 6458551"/>
                  <a:gd name="connsiteY11" fmla="*/ 309345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67301 w 6458551"/>
                  <a:gd name="connsiteY5" fmla="*/ 1337 h 1108242"/>
                  <a:gd name="connsiteX6" fmla="*/ 2261124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148489 w 6458551"/>
                  <a:gd name="connsiteY11" fmla="*/ 309345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67301 w 6458551"/>
                  <a:gd name="connsiteY5" fmla="*/ 1337 h 1108242"/>
                  <a:gd name="connsiteX6" fmla="*/ 2261124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148489 w 6458551"/>
                  <a:gd name="connsiteY11" fmla="*/ 309345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727032 w 6458551"/>
                  <a:gd name="connsiteY15" fmla="*/ 819485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58551" h="1108242">
                    <a:moveTo>
                      <a:pt x="0" y="193842"/>
                    </a:moveTo>
                    <a:cubicBezTo>
                      <a:pt x="112294" y="173789"/>
                      <a:pt x="224589" y="153736"/>
                      <a:pt x="346509" y="136090"/>
                    </a:cubicBezTo>
                    <a:cubicBezTo>
                      <a:pt x="468429" y="118444"/>
                      <a:pt x="731520" y="87964"/>
                      <a:pt x="731520" y="87964"/>
                    </a:cubicBezTo>
                    <a:cubicBezTo>
                      <a:pt x="855044" y="71922"/>
                      <a:pt x="962526" y="52672"/>
                      <a:pt x="1087654" y="39838"/>
                    </a:cubicBezTo>
                    <a:cubicBezTo>
                      <a:pt x="1212782" y="27004"/>
                      <a:pt x="1352349" y="17379"/>
                      <a:pt x="1482290" y="10962"/>
                    </a:cubicBezTo>
                    <a:cubicBezTo>
                      <a:pt x="1612231" y="4545"/>
                      <a:pt x="1737495" y="0"/>
                      <a:pt x="1867301" y="1337"/>
                    </a:cubicBezTo>
                    <a:cubicBezTo>
                      <a:pt x="1997107" y="2674"/>
                      <a:pt x="2139204" y="14171"/>
                      <a:pt x="2261124" y="18983"/>
                    </a:cubicBezTo>
                    <a:cubicBezTo>
                      <a:pt x="2383044" y="23795"/>
                      <a:pt x="2473557" y="21924"/>
                      <a:pt x="2598821" y="30212"/>
                    </a:cubicBezTo>
                    <a:cubicBezTo>
                      <a:pt x="2724085" y="38500"/>
                      <a:pt x="2876349" y="52672"/>
                      <a:pt x="3012707" y="68714"/>
                    </a:cubicBezTo>
                    <a:cubicBezTo>
                      <a:pt x="3149065" y="84756"/>
                      <a:pt x="3298257" y="105610"/>
                      <a:pt x="3416968" y="126465"/>
                    </a:cubicBezTo>
                    <a:cubicBezTo>
                      <a:pt x="3535679" y="147320"/>
                      <a:pt x="3603056" y="163362"/>
                      <a:pt x="3724976" y="193842"/>
                    </a:cubicBezTo>
                    <a:cubicBezTo>
                      <a:pt x="3846896" y="224322"/>
                      <a:pt x="4021756" y="274052"/>
                      <a:pt x="4148489" y="309345"/>
                    </a:cubicBezTo>
                    <a:cubicBezTo>
                      <a:pt x="4275222" y="344638"/>
                      <a:pt x="4357036" y="365493"/>
                      <a:pt x="4485372" y="405598"/>
                    </a:cubicBezTo>
                    <a:cubicBezTo>
                      <a:pt x="4613708" y="445703"/>
                      <a:pt x="4918509" y="549977"/>
                      <a:pt x="4918509" y="549977"/>
                    </a:cubicBezTo>
                    <a:lnTo>
                      <a:pt x="5351646" y="694356"/>
                    </a:lnTo>
                    <a:lnTo>
                      <a:pt x="5727032" y="819485"/>
                    </a:lnTo>
                    <a:cubicBezTo>
                      <a:pt x="5860181" y="866007"/>
                      <a:pt x="6028623" y="925362"/>
                      <a:pt x="6150543" y="973488"/>
                    </a:cubicBezTo>
                    <a:cubicBezTo>
                      <a:pt x="6272463" y="1021614"/>
                      <a:pt x="6351871" y="1060115"/>
                      <a:pt x="6458551" y="110824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AE06A38-B793-4E35-865D-C3C743FBD2DC}"/>
                  </a:ext>
                </a:extLst>
              </p:cNvPr>
              <p:cNvSpPr/>
              <p:nvPr/>
            </p:nvSpPr>
            <p:spPr>
              <a:xfrm flipV="1">
                <a:off x="2924476" y="2436712"/>
                <a:ext cx="5017752" cy="1108242"/>
              </a:xfrm>
              <a:custGeom>
                <a:avLst/>
                <a:gdLst>
                  <a:gd name="connsiteX0" fmla="*/ 0 w 6458551"/>
                  <a:gd name="connsiteY0" fmla="*/ 194109 h 1108509"/>
                  <a:gd name="connsiteX1" fmla="*/ 346509 w 6458551"/>
                  <a:gd name="connsiteY1" fmla="*/ 136357 h 1108509"/>
                  <a:gd name="connsiteX2" fmla="*/ 731520 w 6458551"/>
                  <a:gd name="connsiteY2" fmla="*/ 88231 h 1108509"/>
                  <a:gd name="connsiteX3" fmla="*/ 1087654 w 6458551"/>
                  <a:gd name="connsiteY3" fmla="*/ 40105 h 1108509"/>
                  <a:gd name="connsiteX4" fmla="*/ 1482290 w 6458551"/>
                  <a:gd name="connsiteY4" fmla="*/ 11229 h 1108509"/>
                  <a:gd name="connsiteX5" fmla="*/ 1819174 w 6458551"/>
                  <a:gd name="connsiteY5" fmla="*/ 1604 h 1108509"/>
                  <a:gd name="connsiteX6" fmla="*/ 2223435 w 6458551"/>
                  <a:gd name="connsiteY6" fmla="*/ 20854 h 1108509"/>
                  <a:gd name="connsiteX7" fmla="*/ 2598821 w 6458551"/>
                  <a:gd name="connsiteY7" fmla="*/ 30479 h 1108509"/>
                  <a:gd name="connsiteX8" fmla="*/ 3012707 w 6458551"/>
                  <a:gd name="connsiteY8" fmla="*/ 68981 h 1108509"/>
                  <a:gd name="connsiteX9" fmla="*/ 3416968 w 6458551"/>
                  <a:gd name="connsiteY9" fmla="*/ 126732 h 1108509"/>
                  <a:gd name="connsiteX10" fmla="*/ 3724976 w 6458551"/>
                  <a:gd name="connsiteY10" fmla="*/ 194109 h 1108509"/>
                  <a:gd name="connsiteX11" fmla="*/ 4023360 w 6458551"/>
                  <a:gd name="connsiteY11" fmla="*/ 271111 h 1108509"/>
                  <a:gd name="connsiteX12" fmla="*/ 4485372 w 6458551"/>
                  <a:gd name="connsiteY12" fmla="*/ 405865 h 1108509"/>
                  <a:gd name="connsiteX13" fmla="*/ 4918509 w 6458551"/>
                  <a:gd name="connsiteY13" fmla="*/ 550244 h 1108509"/>
                  <a:gd name="connsiteX14" fmla="*/ 5351646 w 6458551"/>
                  <a:gd name="connsiteY14" fmla="*/ 694623 h 1108509"/>
                  <a:gd name="connsiteX15" fmla="*/ 5890661 w 6458551"/>
                  <a:gd name="connsiteY15" fmla="*/ 877503 h 1108509"/>
                  <a:gd name="connsiteX16" fmla="*/ 6150543 w 6458551"/>
                  <a:gd name="connsiteY16" fmla="*/ 973755 h 1108509"/>
                  <a:gd name="connsiteX17" fmla="*/ 6458551 w 6458551"/>
                  <a:gd name="connsiteY17" fmla="*/ 1108509 h 1108509"/>
                  <a:gd name="connsiteX0" fmla="*/ 0 w 6458551"/>
                  <a:gd name="connsiteY0" fmla="*/ 198921 h 1113321"/>
                  <a:gd name="connsiteX1" fmla="*/ 346509 w 6458551"/>
                  <a:gd name="connsiteY1" fmla="*/ 141169 h 1113321"/>
                  <a:gd name="connsiteX2" fmla="*/ 731520 w 6458551"/>
                  <a:gd name="connsiteY2" fmla="*/ 93043 h 1113321"/>
                  <a:gd name="connsiteX3" fmla="*/ 1087654 w 6458551"/>
                  <a:gd name="connsiteY3" fmla="*/ 44917 h 1113321"/>
                  <a:gd name="connsiteX4" fmla="*/ 1482290 w 6458551"/>
                  <a:gd name="connsiteY4" fmla="*/ 16041 h 1113321"/>
                  <a:gd name="connsiteX5" fmla="*/ 1819174 w 6458551"/>
                  <a:gd name="connsiteY5" fmla="*/ 6416 h 1113321"/>
                  <a:gd name="connsiteX6" fmla="*/ 2232248 w 6458551"/>
                  <a:gd name="connsiteY6" fmla="*/ 4812 h 1113321"/>
                  <a:gd name="connsiteX7" fmla="*/ 2598821 w 6458551"/>
                  <a:gd name="connsiteY7" fmla="*/ 35291 h 1113321"/>
                  <a:gd name="connsiteX8" fmla="*/ 3012707 w 6458551"/>
                  <a:gd name="connsiteY8" fmla="*/ 73793 h 1113321"/>
                  <a:gd name="connsiteX9" fmla="*/ 3416968 w 6458551"/>
                  <a:gd name="connsiteY9" fmla="*/ 131544 h 1113321"/>
                  <a:gd name="connsiteX10" fmla="*/ 3724976 w 6458551"/>
                  <a:gd name="connsiteY10" fmla="*/ 198921 h 1113321"/>
                  <a:gd name="connsiteX11" fmla="*/ 4023360 w 6458551"/>
                  <a:gd name="connsiteY11" fmla="*/ 275923 h 1113321"/>
                  <a:gd name="connsiteX12" fmla="*/ 4485372 w 6458551"/>
                  <a:gd name="connsiteY12" fmla="*/ 410677 h 1113321"/>
                  <a:gd name="connsiteX13" fmla="*/ 4918509 w 6458551"/>
                  <a:gd name="connsiteY13" fmla="*/ 555056 h 1113321"/>
                  <a:gd name="connsiteX14" fmla="*/ 5351646 w 6458551"/>
                  <a:gd name="connsiteY14" fmla="*/ 699435 h 1113321"/>
                  <a:gd name="connsiteX15" fmla="*/ 5890661 w 6458551"/>
                  <a:gd name="connsiteY15" fmla="*/ 882315 h 1113321"/>
                  <a:gd name="connsiteX16" fmla="*/ 6150543 w 6458551"/>
                  <a:gd name="connsiteY16" fmla="*/ 978567 h 1113321"/>
                  <a:gd name="connsiteX17" fmla="*/ 6458551 w 6458551"/>
                  <a:gd name="connsiteY17" fmla="*/ 1113321 h 1113321"/>
                  <a:gd name="connsiteX0" fmla="*/ 0 w 6458551"/>
                  <a:gd name="connsiteY0" fmla="*/ 197050 h 1111450"/>
                  <a:gd name="connsiteX1" fmla="*/ 346509 w 6458551"/>
                  <a:gd name="connsiteY1" fmla="*/ 139298 h 1111450"/>
                  <a:gd name="connsiteX2" fmla="*/ 731520 w 6458551"/>
                  <a:gd name="connsiteY2" fmla="*/ 91172 h 1111450"/>
                  <a:gd name="connsiteX3" fmla="*/ 1087654 w 6458551"/>
                  <a:gd name="connsiteY3" fmla="*/ 43046 h 1111450"/>
                  <a:gd name="connsiteX4" fmla="*/ 1482290 w 6458551"/>
                  <a:gd name="connsiteY4" fmla="*/ 14170 h 1111450"/>
                  <a:gd name="connsiteX5" fmla="*/ 1819174 w 6458551"/>
                  <a:gd name="connsiteY5" fmla="*/ 4545 h 1111450"/>
                  <a:gd name="connsiteX6" fmla="*/ 2232248 w 6458551"/>
                  <a:gd name="connsiteY6" fmla="*/ 41442 h 1111450"/>
                  <a:gd name="connsiteX7" fmla="*/ 2598821 w 6458551"/>
                  <a:gd name="connsiteY7" fmla="*/ 33420 h 1111450"/>
                  <a:gd name="connsiteX8" fmla="*/ 3012707 w 6458551"/>
                  <a:gd name="connsiteY8" fmla="*/ 71922 h 1111450"/>
                  <a:gd name="connsiteX9" fmla="*/ 3416968 w 6458551"/>
                  <a:gd name="connsiteY9" fmla="*/ 129673 h 1111450"/>
                  <a:gd name="connsiteX10" fmla="*/ 3724976 w 6458551"/>
                  <a:gd name="connsiteY10" fmla="*/ 197050 h 1111450"/>
                  <a:gd name="connsiteX11" fmla="*/ 4023360 w 6458551"/>
                  <a:gd name="connsiteY11" fmla="*/ 274052 h 1111450"/>
                  <a:gd name="connsiteX12" fmla="*/ 4485372 w 6458551"/>
                  <a:gd name="connsiteY12" fmla="*/ 408806 h 1111450"/>
                  <a:gd name="connsiteX13" fmla="*/ 4918509 w 6458551"/>
                  <a:gd name="connsiteY13" fmla="*/ 553185 h 1111450"/>
                  <a:gd name="connsiteX14" fmla="*/ 5351646 w 6458551"/>
                  <a:gd name="connsiteY14" fmla="*/ 697564 h 1111450"/>
                  <a:gd name="connsiteX15" fmla="*/ 5890661 w 6458551"/>
                  <a:gd name="connsiteY15" fmla="*/ 880444 h 1111450"/>
                  <a:gd name="connsiteX16" fmla="*/ 6150543 w 6458551"/>
                  <a:gd name="connsiteY16" fmla="*/ 976696 h 1111450"/>
                  <a:gd name="connsiteX17" fmla="*/ 6458551 w 6458551"/>
                  <a:gd name="connsiteY17" fmla="*/ 1111450 h 1111450"/>
                  <a:gd name="connsiteX0" fmla="*/ 0 w 6458551"/>
                  <a:gd name="connsiteY0" fmla="*/ 343300 h 1257700"/>
                  <a:gd name="connsiteX1" fmla="*/ 346509 w 6458551"/>
                  <a:gd name="connsiteY1" fmla="*/ 285548 h 1257700"/>
                  <a:gd name="connsiteX2" fmla="*/ 731520 w 6458551"/>
                  <a:gd name="connsiteY2" fmla="*/ 237422 h 1257700"/>
                  <a:gd name="connsiteX3" fmla="*/ 1087654 w 6458551"/>
                  <a:gd name="connsiteY3" fmla="*/ 189296 h 1257700"/>
                  <a:gd name="connsiteX4" fmla="*/ 1482290 w 6458551"/>
                  <a:gd name="connsiteY4" fmla="*/ 160420 h 1257700"/>
                  <a:gd name="connsiteX5" fmla="*/ 1819174 w 6458551"/>
                  <a:gd name="connsiteY5" fmla="*/ 150795 h 1257700"/>
                  <a:gd name="connsiteX6" fmla="*/ 2232248 w 6458551"/>
                  <a:gd name="connsiteY6" fmla="*/ 4812 h 1257700"/>
                  <a:gd name="connsiteX7" fmla="*/ 2598821 w 6458551"/>
                  <a:gd name="connsiteY7" fmla="*/ 179670 h 1257700"/>
                  <a:gd name="connsiteX8" fmla="*/ 3012707 w 6458551"/>
                  <a:gd name="connsiteY8" fmla="*/ 218172 h 1257700"/>
                  <a:gd name="connsiteX9" fmla="*/ 3416968 w 6458551"/>
                  <a:gd name="connsiteY9" fmla="*/ 275923 h 1257700"/>
                  <a:gd name="connsiteX10" fmla="*/ 3724976 w 6458551"/>
                  <a:gd name="connsiteY10" fmla="*/ 343300 h 1257700"/>
                  <a:gd name="connsiteX11" fmla="*/ 4023360 w 6458551"/>
                  <a:gd name="connsiteY11" fmla="*/ 420302 h 1257700"/>
                  <a:gd name="connsiteX12" fmla="*/ 4485372 w 6458551"/>
                  <a:gd name="connsiteY12" fmla="*/ 555056 h 1257700"/>
                  <a:gd name="connsiteX13" fmla="*/ 4918509 w 6458551"/>
                  <a:gd name="connsiteY13" fmla="*/ 699435 h 1257700"/>
                  <a:gd name="connsiteX14" fmla="*/ 5351646 w 6458551"/>
                  <a:gd name="connsiteY14" fmla="*/ 843814 h 1257700"/>
                  <a:gd name="connsiteX15" fmla="*/ 5890661 w 6458551"/>
                  <a:gd name="connsiteY15" fmla="*/ 1026694 h 1257700"/>
                  <a:gd name="connsiteX16" fmla="*/ 6150543 w 6458551"/>
                  <a:gd name="connsiteY16" fmla="*/ 1122946 h 1257700"/>
                  <a:gd name="connsiteX17" fmla="*/ 6458551 w 6458551"/>
                  <a:gd name="connsiteY17" fmla="*/ 1257700 h 1257700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19174 w 6458551"/>
                  <a:gd name="connsiteY5" fmla="*/ 1337 h 1108242"/>
                  <a:gd name="connsiteX6" fmla="*/ 2232248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023360 w 6458551"/>
                  <a:gd name="connsiteY11" fmla="*/ 270844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19174 w 6458551"/>
                  <a:gd name="connsiteY5" fmla="*/ 1337 h 1108242"/>
                  <a:gd name="connsiteX6" fmla="*/ 2232248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023360 w 6458551"/>
                  <a:gd name="connsiteY11" fmla="*/ 270844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19174 w 6458551"/>
                  <a:gd name="connsiteY5" fmla="*/ 1337 h 1108242"/>
                  <a:gd name="connsiteX6" fmla="*/ 2232248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148489 w 6458551"/>
                  <a:gd name="connsiteY11" fmla="*/ 309345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67301 w 6458551"/>
                  <a:gd name="connsiteY5" fmla="*/ 1337 h 1108242"/>
                  <a:gd name="connsiteX6" fmla="*/ 2232248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148489 w 6458551"/>
                  <a:gd name="connsiteY11" fmla="*/ 309345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67301 w 6458551"/>
                  <a:gd name="connsiteY5" fmla="*/ 1337 h 1108242"/>
                  <a:gd name="connsiteX6" fmla="*/ 2261124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148489 w 6458551"/>
                  <a:gd name="connsiteY11" fmla="*/ 309345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67301 w 6458551"/>
                  <a:gd name="connsiteY5" fmla="*/ 1337 h 1108242"/>
                  <a:gd name="connsiteX6" fmla="*/ 2261124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148489 w 6458551"/>
                  <a:gd name="connsiteY11" fmla="*/ 309345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727032 w 6458551"/>
                  <a:gd name="connsiteY15" fmla="*/ 819485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58551" h="1108242">
                    <a:moveTo>
                      <a:pt x="0" y="193842"/>
                    </a:moveTo>
                    <a:cubicBezTo>
                      <a:pt x="112294" y="173789"/>
                      <a:pt x="224589" y="153736"/>
                      <a:pt x="346509" y="136090"/>
                    </a:cubicBezTo>
                    <a:cubicBezTo>
                      <a:pt x="468429" y="118444"/>
                      <a:pt x="731520" y="87964"/>
                      <a:pt x="731520" y="87964"/>
                    </a:cubicBezTo>
                    <a:cubicBezTo>
                      <a:pt x="855044" y="71922"/>
                      <a:pt x="962526" y="52672"/>
                      <a:pt x="1087654" y="39838"/>
                    </a:cubicBezTo>
                    <a:cubicBezTo>
                      <a:pt x="1212782" y="27004"/>
                      <a:pt x="1352349" y="17379"/>
                      <a:pt x="1482290" y="10962"/>
                    </a:cubicBezTo>
                    <a:cubicBezTo>
                      <a:pt x="1612231" y="4545"/>
                      <a:pt x="1737495" y="0"/>
                      <a:pt x="1867301" y="1337"/>
                    </a:cubicBezTo>
                    <a:cubicBezTo>
                      <a:pt x="1997107" y="2674"/>
                      <a:pt x="2139204" y="14171"/>
                      <a:pt x="2261124" y="18983"/>
                    </a:cubicBezTo>
                    <a:cubicBezTo>
                      <a:pt x="2383044" y="23795"/>
                      <a:pt x="2473557" y="21924"/>
                      <a:pt x="2598821" y="30212"/>
                    </a:cubicBezTo>
                    <a:cubicBezTo>
                      <a:pt x="2724085" y="38500"/>
                      <a:pt x="2876349" y="52672"/>
                      <a:pt x="3012707" y="68714"/>
                    </a:cubicBezTo>
                    <a:cubicBezTo>
                      <a:pt x="3149065" y="84756"/>
                      <a:pt x="3298257" y="105610"/>
                      <a:pt x="3416968" y="126465"/>
                    </a:cubicBezTo>
                    <a:cubicBezTo>
                      <a:pt x="3535679" y="147320"/>
                      <a:pt x="3603056" y="163362"/>
                      <a:pt x="3724976" y="193842"/>
                    </a:cubicBezTo>
                    <a:cubicBezTo>
                      <a:pt x="3846896" y="224322"/>
                      <a:pt x="4021756" y="274052"/>
                      <a:pt x="4148489" y="309345"/>
                    </a:cubicBezTo>
                    <a:cubicBezTo>
                      <a:pt x="4275222" y="344638"/>
                      <a:pt x="4357036" y="365493"/>
                      <a:pt x="4485372" y="405598"/>
                    </a:cubicBezTo>
                    <a:cubicBezTo>
                      <a:pt x="4613708" y="445703"/>
                      <a:pt x="4918509" y="549977"/>
                      <a:pt x="4918509" y="549977"/>
                    </a:cubicBezTo>
                    <a:lnTo>
                      <a:pt x="5351646" y="694356"/>
                    </a:lnTo>
                    <a:lnTo>
                      <a:pt x="5727032" y="819485"/>
                    </a:lnTo>
                    <a:cubicBezTo>
                      <a:pt x="5860181" y="866007"/>
                      <a:pt x="6028623" y="925362"/>
                      <a:pt x="6150543" y="973488"/>
                    </a:cubicBezTo>
                    <a:cubicBezTo>
                      <a:pt x="6272463" y="1021614"/>
                      <a:pt x="6351871" y="1060115"/>
                      <a:pt x="6458551" y="110824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1B7ADA3-D772-4DA6-BD04-03C9DB3E6D96}"/>
                  </a:ext>
                </a:extLst>
              </p:cNvPr>
              <p:cNvCxnSpPr>
                <a:stCxn id="14" idx="0"/>
                <a:endCxn id="15" idx="0"/>
              </p:cNvCxnSpPr>
              <p:nvPr/>
            </p:nvCxnSpPr>
            <p:spPr>
              <a:xfrm>
                <a:off x="2916455" y="1515628"/>
                <a:ext cx="8021" cy="183548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36418E6-9CAA-44DD-879C-70766712E330}"/>
                </a:ext>
              </a:extLst>
            </p:cNvPr>
            <p:cNvSpPr/>
            <p:nvPr/>
          </p:nvSpPr>
          <p:spPr>
            <a:xfrm>
              <a:off x="2008417" y="3034471"/>
              <a:ext cx="136311" cy="817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9A38F086-B961-4EA3-9DE4-0400182DE75C}"/>
                </a:ext>
              </a:extLst>
            </p:cNvPr>
            <p:cNvSpPr/>
            <p:nvPr/>
          </p:nvSpPr>
          <p:spPr>
            <a:xfrm>
              <a:off x="1264930" y="3091708"/>
              <a:ext cx="743488" cy="225962"/>
            </a:xfrm>
            <a:custGeom>
              <a:avLst/>
              <a:gdLst>
                <a:gd name="connsiteX0" fmla="*/ 0 w 981777"/>
                <a:gd name="connsiteY0" fmla="*/ 298383 h 298383"/>
                <a:gd name="connsiteX1" fmla="*/ 356135 w 981777"/>
                <a:gd name="connsiteY1" fmla="*/ 259882 h 298383"/>
                <a:gd name="connsiteX2" fmla="*/ 683394 w 981777"/>
                <a:gd name="connsiteY2" fmla="*/ 182880 h 298383"/>
                <a:gd name="connsiteX3" fmla="*/ 924025 w 981777"/>
                <a:gd name="connsiteY3" fmla="*/ 77002 h 298383"/>
                <a:gd name="connsiteX4" fmla="*/ 981777 w 981777"/>
                <a:gd name="connsiteY4" fmla="*/ 0 h 29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777" h="298383">
                  <a:moveTo>
                    <a:pt x="0" y="298383"/>
                  </a:moveTo>
                  <a:cubicBezTo>
                    <a:pt x="121118" y="288757"/>
                    <a:pt x="242236" y="279132"/>
                    <a:pt x="356135" y="259882"/>
                  </a:cubicBezTo>
                  <a:cubicBezTo>
                    <a:pt x="470034" y="240632"/>
                    <a:pt x="588746" y="213360"/>
                    <a:pt x="683394" y="182880"/>
                  </a:cubicBezTo>
                  <a:cubicBezTo>
                    <a:pt x="778042" y="152400"/>
                    <a:pt x="874295" y="107482"/>
                    <a:pt x="924025" y="77002"/>
                  </a:cubicBezTo>
                  <a:cubicBezTo>
                    <a:pt x="973756" y="46522"/>
                    <a:pt x="977766" y="23261"/>
                    <a:pt x="981777" y="0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A5D76914-2546-4BF9-92E0-B95C6B601CB2}"/>
                </a:ext>
              </a:extLst>
            </p:cNvPr>
            <p:cNvSpPr/>
            <p:nvPr/>
          </p:nvSpPr>
          <p:spPr>
            <a:xfrm>
              <a:off x="2199338" y="3046757"/>
              <a:ext cx="743488" cy="225962"/>
            </a:xfrm>
            <a:custGeom>
              <a:avLst/>
              <a:gdLst>
                <a:gd name="connsiteX0" fmla="*/ 0 w 981777"/>
                <a:gd name="connsiteY0" fmla="*/ 298383 h 298383"/>
                <a:gd name="connsiteX1" fmla="*/ 356135 w 981777"/>
                <a:gd name="connsiteY1" fmla="*/ 259882 h 298383"/>
                <a:gd name="connsiteX2" fmla="*/ 683394 w 981777"/>
                <a:gd name="connsiteY2" fmla="*/ 182880 h 298383"/>
                <a:gd name="connsiteX3" fmla="*/ 924025 w 981777"/>
                <a:gd name="connsiteY3" fmla="*/ 77002 h 298383"/>
                <a:gd name="connsiteX4" fmla="*/ 981777 w 981777"/>
                <a:gd name="connsiteY4" fmla="*/ 0 h 29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777" h="298383">
                  <a:moveTo>
                    <a:pt x="0" y="298383"/>
                  </a:moveTo>
                  <a:cubicBezTo>
                    <a:pt x="121118" y="288757"/>
                    <a:pt x="242236" y="279132"/>
                    <a:pt x="356135" y="259882"/>
                  </a:cubicBezTo>
                  <a:cubicBezTo>
                    <a:pt x="470034" y="240632"/>
                    <a:pt x="588746" y="213360"/>
                    <a:pt x="683394" y="182880"/>
                  </a:cubicBezTo>
                  <a:cubicBezTo>
                    <a:pt x="778042" y="152400"/>
                    <a:pt x="874295" y="107482"/>
                    <a:pt x="924025" y="77002"/>
                  </a:cubicBezTo>
                  <a:cubicBezTo>
                    <a:pt x="973756" y="46522"/>
                    <a:pt x="977766" y="23261"/>
                    <a:pt x="981777" y="0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40">
            <a:extLst>
              <a:ext uri="{FF2B5EF4-FFF2-40B4-BE49-F238E27FC236}">
                <a16:creationId xmlns:a16="http://schemas.microsoft.com/office/drawing/2014/main" id="{34A260D4-D0D9-4222-A134-855373B6C566}"/>
              </a:ext>
            </a:extLst>
          </p:cNvPr>
          <p:cNvGrpSpPr>
            <a:grpSpLocks noChangeAspect="1"/>
          </p:cNvGrpSpPr>
          <p:nvPr/>
        </p:nvGrpSpPr>
        <p:grpSpPr>
          <a:xfrm rot="18900000">
            <a:off x="2071239" y="1581930"/>
            <a:ext cx="402206" cy="162828"/>
            <a:chOff x="1097283" y="2676232"/>
            <a:chExt cx="1931851" cy="78209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4864F6D9-0259-4887-B957-965485B127A9}"/>
                </a:ext>
              </a:extLst>
            </p:cNvPr>
            <p:cNvSpPr/>
            <p:nvPr/>
          </p:nvSpPr>
          <p:spPr>
            <a:xfrm rot="5400000">
              <a:off x="1729722" y="2104350"/>
              <a:ext cx="673770" cy="192505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3">
              <a:extLst>
                <a:ext uri="{FF2B5EF4-FFF2-40B4-BE49-F238E27FC236}">
                  <a16:creationId xmlns:a16="http://schemas.microsoft.com/office/drawing/2014/main" id="{4842B541-C731-4FA2-B552-FEC699D878F4}"/>
                </a:ext>
              </a:extLst>
            </p:cNvPr>
            <p:cNvGrpSpPr/>
            <p:nvPr/>
          </p:nvGrpSpPr>
          <p:grpSpPr>
            <a:xfrm>
              <a:off x="1097283" y="2676232"/>
              <a:ext cx="1917029" cy="782097"/>
              <a:chOff x="2916455" y="1321786"/>
              <a:chExt cx="5025773" cy="2223168"/>
            </a:xfrm>
            <a:grpFill/>
          </p:grpSpPr>
          <p:sp>
            <p:nvSpPr>
              <p:cNvPr id="44" name="Freeform 19">
                <a:extLst>
                  <a:ext uri="{FF2B5EF4-FFF2-40B4-BE49-F238E27FC236}">
                    <a16:creationId xmlns:a16="http://schemas.microsoft.com/office/drawing/2014/main" id="{A40C7859-2708-4A7E-B1A4-E87E299369C6}"/>
                  </a:ext>
                </a:extLst>
              </p:cNvPr>
              <p:cNvSpPr/>
              <p:nvPr/>
            </p:nvSpPr>
            <p:spPr>
              <a:xfrm>
                <a:off x="2916455" y="1321786"/>
                <a:ext cx="5017752" cy="1108242"/>
              </a:xfrm>
              <a:custGeom>
                <a:avLst/>
                <a:gdLst>
                  <a:gd name="connsiteX0" fmla="*/ 0 w 6458551"/>
                  <a:gd name="connsiteY0" fmla="*/ 194109 h 1108509"/>
                  <a:gd name="connsiteX1" fmla="*/ 346509 w 6458551"/>
                  <a:gd name="connsiteY1" fmla="*/ 136357 h 1108509"/>
                  <a:gd name="connsiteX2" fmla="*/ 731520 w 6458551"/>
                  <a:gd name="connsiteY2" fmla="*/ 88231 h 1108509"/>
                  <a:gd name="connsiteX3" fmla="*/ 1087654 w 6458551"/>
                  <a:gd name="connsiteY3" fmla="*/ 40105 h 1108509"/>
                  <a:gd name="connsiteX4" fmla="*/ 1482290 w 6458551"/>
                  <a:gd name="connsiteY4" fmla="*/ 11229 h 1108509"/>
                  <a:gd name="connsiteX5" fmla="*/ 1819174 w 6458551"/>
                  <a:gd name="connsiteY5" fmla="*/ 1604 h 1108509"/>
                  <a:gd name="connsiteX6" fmla="*/ 2223435 w 6458551"/>
                  <a:gd name="connsiteY6" fmla="*/ 20854 h 1108509"/>
                  <a:gd name="connsiteX7" fmla="*/ 2598821 w 6458551"/>
                  <a:gd name="connsiteY7" fmla="*/ 30479 h 1108509"/>
                  <a:gd name="connsiteX8" fmla="*/ 3012707 w 6458551"/>
                  <a:gd name="connsiteY8" fmla="*/ 68981 h 1108509"/>
                  <a:gd name="connsiteX9" fmla="*/ 3416968 w 6458551"/>
                  <a:gd name="connsiteY9" fmla="*/ 126732 h 1108509"/>
                  <a:gd name="connsiteX10" fmla="*/ 3724976 w 6458551"/>
                  <a:gd name="connsiteY10" fmla="*/ 194109 h 1108509"/>
                  <a:gd name="connsiteX11" fmla="*/ 4023360 w 6458551"/>
                  <a:gd name="connsiteY11" fmla="*/ 271111 h 1108509"/>
                  <a:gd name="connsiteX12" fmla="*/ 4485372 w 6458551"/>
                  <a:gd name="connsiteY12" fmla="*/ 405865 h 1108509"/>
                  <a:gd name="connsiteX13" fmla="*/ 4918509 w 6458551"/>
                  <a:gd name="connsiteY13" fmla="*/ 550244 h 1108509"/>
                  <a:gd name="connsiteX14" fmla="*/ 5351646 w 6458551"/>
                  <a:gd name="connsiteY14" fmla="*/ 694623 h 1108509"/>
                  <a:gd name="connsiteX15" fmla="*/ 5890661 w 6458551"/>
                  <a:gd name="connsiteY15" fmla="*/ 877503 h 1108509"/>
                  <a:gd name="connsiteX16" fmla="*/ 6150543 w 6458551"/>
                  <a:gd name="connsiteY16" fmla="*/ 973755 h 1108509"/>
                  <a:gd name="connsiteX17" fmla="*/ 6458551 w 6458551"/>
                  <a:gd name="connsiteY17" fmla="*/ 1108509 h 1108509"/>
                  <a:gd name="connsiteX0" fmla="*/ 0 w 6458551"/>
                  <a:gd name="connsiteY0" fmla="*/ 198921 h 1113321"/>
                  <a:gd name="connsiteX1" fmla="*/ 346509 w 6458551"/>
                  <a:gd name="connsiteY1" fmla="*/ 141169 h 1113321"/>
                  <a:gd name="connsiteX2" fmla="*/ 731520 w 6458551"/>
                  <a:gd name="connsiteY2" fmla="*/ 93043 h 1113321"/>
                  <a:gd name="connsiteX3" fmla="*/ 1087654 w 6458551"/>
                  <a:gd name="connsiteY3" fmla="*/ 44917 h 1113321"/>
                  <a:gd name="connsiteX4" fmla="*/ 1482290 w 6458551"/>
                  <a:gd name="connsiteY4" fmla="*/ 16041 h 1113321"/>
                  <a:gd name="connsiteX5" fmla="*/ 1819174 w 6458551"/>
                  <a:gd name="connsiteY5" fmla="*/ 6416 h 1113321"/>
                  <a:gd name="connsiteX6" fmla="*/ 2232248 w 6458551"/>
                  <a:gd name="connsiteY6" fmla="*/ 4812 h 1113321"/>
                  <a:gd name="connsiteX7" fmla="*/ 2598821 w 6458551"/>
                  <a:gd name="connsiteY7" fmla="*/ 35291 h 1113321"/>
                  <a:gd name="connsiteX8" fmla="*/ 3012707 w 6458551"/>
                  <a:gd name="connsiteY8" fmla="*/ 73793 h 1113321"/>
                  <a:gd name="connsiteX9" fmla="*/ 3416968 w 6458551"/>
                  <a:gd name="connsiteY9" fmla="*/ 131544 h 1113321"/>
                  <a:gd name="connsiteX10" fmla="*/ 3724976 w 6458551"/>
                  <a:gd name="connsiteY10" fmla="*/ 198921 h 1113321"/>
                  <a:gd name="connsiteX11" fmla="*/ 4023360 w 6458551"/>
                  <a:gd name="connsiteY11" fmla="*/ 275923 h 1113321"/>
                  <a:gd name="connsiteX12" fmla="*/ 4485372 w 6458551"/>
                  <a:gd name="connsiteY12" fmla="*/ 410677 h 1113321"/>
                  <a:gd name="connsiteX13" fmla="*/ 4918509 w 6458551"/>
                  <a:gd name="connsiteY13" fmla="*/ 555056 h 1113321"/>
                  <a:gd name="connsiteX14" fmla="*/ 5351646 w 6458551"/>
                  <a:gd name="connsiteY14" fmla="*/ 699435 h 1113321"/>
                  <a:gd name="connsiteX15" fmla="*/ 5890661 w 6458551"/>
                  <a:gd name="connsiteY15" fmla="*/ 882315 h 1113321"/>
                  <a:gd name="connsiteX16" fmla="*/ 6150543 w 6458551"/>
                  <a:gd name="connsiteY16" fmla="*/ 978567 h 1113321"/>
                  <a:gd name="connsiteX17" fmla="*/ 6458551 w 6458551"/>
                  <a:gd name="connsiteY17" fmla="*/ 1113321 h 1113321"/>
                  <a:gd name="connsiteX0" fmla="*/ 0 w 6458551"/>
                  <a:gd name="connsiteY0" fmla="*/ 197050 h 1111450"/>
                  <a:gd name="connsiteX1" fmla="*/ 346509 w 6458551"/>
                  <a:gd name="connsiteY1" fmla="*/ 139298 h 1111450"/>
                  <a:gd name="connsiteX2" fmla="*/ 731520 w 6458551"/>
                  <a:gd name="connsiteY2" fmla="*/ 91172 h 1111450"/>
                  <a:gd name="connsiteX3" fmla="*/ 1087654 w 6458551"/>
                  <a:gd name="connsiteY3" fmla="*/ 43046 h 1111450"/>
                  <a:gd name="connsiteX4" fmla="*/ 1482290 w 6458551"/>
                  <a:gd name="connsiteY4" fmla="*/ 14170 h 1111450"/>
                  <a:gd name="connsiteX5" fmla="*/ 1819174 w 6458551"/>
                  <a:gd name="connsiteY5" fmla="*/ 4545 h 1111450"/>
                  <a:gd name="connsiteX6" fmla="*/ 2232248 w 6458551"/>
                  <a:gd name="connsiteY6" fmla="*/ 41442 h 1111450"/>
                  <a:gd name="connsiteX7" fmla="*/ 2598821 w 6458551"/>
                  <a:gd name="connsiteY7" fmla="*/ 33420 h 1111450"/>
                  <a:gd name="connsiteX8" fmla="*/ 3012707 w 6458551"/>
                  <a:gd name="connsiteY8" fmla="*/ 71922 h 1111450"/>
                  <a:gd name="connsiteX9" fmla="*/ 3416968 w 6458551"/>
                  <a:gd name="connsiteY9" fmla="*/ 129673 h 1111450"/>
                  <a:gd name="connsiteX10" fmla="*/ 3724976 w 6458551"/>
                  <a:gd name="connsiteY10" fmla="*/ 197050 h 1111450"/>
                  <a:gd name="connsiteX11" fmla="*/ 4023360 w 6458551"/>
                  <a:gd name="connsiteY11" fmla="*/ 274052 h 1111450"/>
                  <a:gd name="connsiteX12" fmla="*/ 4485372 w 6458551"/>
                  <a:gd name="connsiteY12" fmla="*/ 408806 h 1111450"/>
                  <a:gd name="connsiteX13" fmla="*/ 4918509 w 6458551"/>
                  <a:gd name="connsiteY13" fmla="*/ 553185 h 1111450"/>
                  <a:gd name="connsiteX14" fmla="*/ 5351646 w 6458551"/>
                  <a:gd name="connsiteY14" fmla="*/ 697564 h 1111450"/>
                  <a:gd name="connsiteX15" fmla="*/ 5890661 w 6458551"/>
                  <a:gd name="connsiteY15" fmla="*/ 880444 h 1111450"/>
                  <a:gd name="connsiteX16" fmla="*/ 6150543 w 6458551"/>
                  <a:gd name="connsiteY16" fmla="*/ 976696 h 1111450"/>
                  <a:gd name="connsiteX17" fmla="*/ 6458551 w 6458551"/>
                  <a:gd name="connsiteY17" fmla="*/ 1111450 h 1111450"/>
                  <a:gd name="connsiteX0" fmla="*/ 0 w 6458551"/>
                  <a:gd name="connsiteY0" fmla="*/ 343300 h 1257700"/>
                  <a:gd name="connsiteX1" fmla="*/ 346509 w 6458551"/>
                  <a:gd name="connsiteY1" fmla="*/ 285548 h 1257700"/>
                  <a:gd name="connsiteX2" fmla="*/ 731520 w 6458551"/>
                  <a:gd name="connsiteY2" fmla="*/ 237422 h 1257700"/>
                  <a:gd name="connsiteX3" fmla="*/ 1087654 w 6458551"/>
                  <a:gd name="connsiteY3" fmla="*/ 189296 h 1257700"/>
                  <a:gd name="connsiteX4" fmla="*/ 1482290 w 6458551"/>
                  <a:gd name="connsiteY4" fmla="*/ 160420 h 1257700"/>
                  <a:gd name="connsiteX5" fmla="*/ 1819174 w 6458551"/>
                  <a:gd name="connsiteY5" fmla="*/ 150795 h 1257700"/>
                  <a:gd name="connsiteX6" fmla="*/ 2232248 w 6458551"/>
                  <a:gd name="connsiteY6" fmla="*/ 4812 h 1257700"/>
                  <a:gd name="connsiteX7" fmla="*/ 2598821 w 6458551"/>
                  <a:gd name="connsiteY7" fmla="*/ 179670 h 1257700"/>
                  <a:gd name="connsiteX8" fmla="*/ 3012707 w 6458551"/>
                  <a:gd name="connsiteY8" fmla="*/ 218172 h 1257700"/>
                  <a:gd name="connsiteX9" fmla="*/ 3416968 w 6458551"/>
                  <a:gd name="connsiteY9" fmla="*/ 275923 h 1257700"/>
                  <a:gd name="connsiteX10" fmla="*/ 3724976 w 6458551"/>
                  <a:gd name="connsiteY10" fmla="*/ 343300 h 1257700"/>
                  <a:gd name="connsiteX11" fmla="*/ 4023360 w 6458551"/>
                  <a:gd name="connsiteY11" fmla="*/ 420302 h 1257700"/>
                  <a:gd name="connsiteX12" fmla="*/ 4485372 w 6458551"/>
                  <a:gd name="connsiteY12" fmla="*/ 555056 h 1257700"/>
                  <a:gd name="connsiteX13" fmla="*/ 4918509 w 6458551"/>
                  <a:gd name="connsiteY13" fmla="*/ 699435 h 1257700"/>
                  <a:gd name="connsiteX14" fmla="*/ 5351646 w 6458551"/>
                  <a:gd name="connsiteY14" fmla="*/ 843814 h 1257700"/>
                  <a:gd name="connsiteX15" fmla="*/ 5890661 w 6458551"/>
                  <a:gd name="connsiteY15" fmla="*/ 1026694 h 1257700"/>
                  <a:gd name="connsiteX16" fmla="*/ 6150543 w 6458551"/>
                  <a:gd name="connsiteY16" fmla="*/ 1122946 h 1257700"/>
                  <a:gd name="connsiteX17" fmla="*/ 6458551 w 6458551"/>
                  <a:gd name="connsiteY17" fmla="*/ 1257700 h 1257700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19174 w 6458551"/>
                  <a:gd name="connsiteY5" fmla="*/ 1337 h 1108242"/>
                  <a:gd name="connsiteX6" fmla="*/ 2232248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023360 w 6458551"/>
                  <a:gd name="connsiteY11" fmla="*/ 270844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19174 w 6458551"/>
                  <a:gd name="connsiteY5" fmla="*/ 1337 h 1108242"/>
                  <a:gd name="connsiteX6" fmla="*/ 2232248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023360 w 6458551"/>
                  <a:gd name="connsiteY11" fmla="*/ 270844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19174 w 6458551"/>
                  <a:gd name="connsiteY5" fmla="*/ 1337 h 1108242"/>
                  <a:gd name="connsiteX6" fmla="*/ 2232248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148489 w 6458551"/>
                  <a:gd name="connsiteY11" fmla="*/ 309345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67301 w 6458551"/>
                  <a:gd name="connsiteY5" fmla="*/ 1337 h 1108242"/>
                  <a:gd name="connsiteX6" fmla="*/ 2232248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148489 w 6458551"/>
                  <a:gd name="connsiteY11" fmla="*/ 309345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67301 w 6458551"/>
                  <a:gd name="connsiteY5" fmla="*/ 1337 h 1108242"/>
                  <a:gd name="connsiteX6" fmla="*/ 2261124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148489 w 6458551"/>
                  <a:gd name="connsiteY11" fmla="*/ 309345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67301 w 6458551"/>
                  <a:gd name="connsiteY5" fmla="*/ 1337 h 1108242"/>
                  <a:gd name="connsiteX6" fmla="*/ 2261124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148489 w 6458551"/>
                  <a:gd name="connsiteY11" fmla="*/ 309345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727032 w 6458551"/>
                  <a:gd name="connsiteY15" fmla="*/ 819485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58551" h="1108242">
                    <a:moveTo>
                      <a:pt x="0" y="193842"/>
                    </a:moveTo>
                    <a:cubicBezTo>
                      <a:pt x="112294" y="173789"/>
                      <a:pt x="224589" y="153736"/>
                      <a:pt x="346509" y="136090"/>
                    </a:cubicBezTo>
                    <a:cubicBezTo>
                      <a:pt x="468429" y="118444"/>
                      <a:pt x="731520" y="87964"/>
                      <a:pt x="731520" y="87964"/>
                    </a:cubicBezTo>
                    <a:cubicBezTo>
                      <a:pt x="855044" y="71922"/>
                      <a:pt x="962526" y="52672"/>
                      <a:pt x="1087654" y="39838"/>
                    </a:cubicBezTo>
                    <a:cubicBezTo>
                      <a:pt x="1212782" y="27004"/>
                      <a:pt x="1352349" y="17379"/>
                      <a:pt x="1482290" y="10962"/>
                    </a:cubicBezTo>
                    <a:cubicBezTo>
                      <a:pt x="1612231" y="4545"/>
                      <a:pt x="1737495" y="0"/>
                      <a:pt x="1867301" y="1337"/>
                    </a:cubicBezTo>
                    <a:cubicBezTo>
                      <a:pt x="1997107" y="2674"/>
                      <a:pt x="2139204" y="14171"/>
                      <a:pt x="2261124" y="18983"/>
                    </a:cubicBezTo>
                    <a:cubicBezTo>
                      <a:pt x="2383044" y="23795"/>
                      <a:pt x="2473557" y="21924"/>
                      <a:pt x="2598821" y="30212"/>
                    </a:cubicBezTo>
                    <a:cubicBezTo>
                      <a:pt x="2724085" y="38500"/>
                      <a:pt x="2876349" y="52672"/>
                      <a:pt x="3012707" y="68714"/>
                    </a:cubicBezTo>
                    <a:cubicBezTo>
                      <a:pt x="3149065" y="84756"/>
                      <a:pt x="3298257" y="105610"/>
                      <a:pt x="3416968" y="126465"/>
                    </a:cubicBezTo>
                    <a:cubicBezTo>
                      <a:pt x="3535679" y="147320"/>
                      <a:pt x="3603056" y="163362"/>
                      <a:pt x="3724976" y="193842"/>
                    </a:cubicBezTo>
                    <a:cubicBezTo>
                      <a:pt x="3846896" y="224322"/>
                      <a:pt x="4021756" y="274052"/>
                      <a:pt x="4148489" y="309345"/>
                    </a:cubicBezTo>
                    <a:cubicBezTo>
                      <a:pt x="4275222" y="344638"/>
                      <a:pt x="4357036" y="365493"/>
                      <a:pt x="4485372" y="405598"/>
                    </a:cubicBezTo>
                    <a:cubicBezTo>
                      <a:pt x="4613708" y="445703"/>
                      <a:pt x="4918509" y="549977"/>
                      <a:pt x="4918509" y="549977"/>
                    </a:cubicBezTo>
                    <a:lnTo>
                      <a:pt x="5351646" y="694356"/>
                    </a:lnTo>
                    <a:lnTo>
                      <a:pt x="5727032" y="819485"/>
                    </a:lnTo>
                    <a:cubicBezTo>
                      <a:pt x="5860181" y="866007"/>
                      <a:pt x="6028623" y="925362"/>
                      <a:pt x="6150543" y="973488"/>
                    </a:cubicBezTo>
                    <a:cubicBezTo>
                      <a:pt x="6272463" y="1021614"/>
                      <a:pt x="6351871" y="1060115"/>
                      <a:pt x="6458551" y="110824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C5D0DA9A-1323-41EF-92E1-A42460F32EB8}"/>
                  </a:ext>
                </a:extLst>
              </p:cNvPr>
              <p:cNvSpPr/>
              <p:nvPr/>
            </p:nvSpPr>
            <p:spPr>
              <a:xfrm flipV="1">
                <a:off x="2924476" y="2436712"/>
                <a:ext cx="5017752" cy="1108242"/>
              </a:xfrm>
              <a:custGeom>
                <a:avLst/>
                <a:gdLst>
                  <a:gd name="connsiteX0" fmla="*/ 0 w 6458551"/>
                  <a:gd name="connsiteY0" fmla="*/ 194109 h 1108509"/>
                  <a:gd name="connsiteX1" fmla="*/ 346509 w 6458551"/>
                  <a:gd name="connsiteY1" fmla="*/ 136357 h 1108509"/>
                  <a:gd name="connsiteX2" fmla="*/ 731520 w 6458551"/>
                  <a:gd name="connsiteY2" fmla="*/ 88231 h 1108509"/>
                  <a:gd name="connsiteX3" fmla="*/ 1087654 w 6458551"/>
                  <a:gd name="connsiteY3" fmla="*/ 40105 h 1108509"/>
                  <a:gd name="connsiteX4" fmla="*/ 1482290 w 6458551"/>
                  <a:gd name="connsiteY4" fmla="*/ 11229 h 1108509"/>
                  <a:gd name="connsiteX5" fmla="*/ 1819174 w 6458551"/>
                  <a:gd name="connsiteY5" fmla="*/ 1604 h 1108509"/>
                  <a:gd name="connsiteX6" fmla="*/ 2223435 w 6458551"/>
                  <a:gd name="connsiteY6" fmla="*/ 20854 h 1108509"/>
                  <a:gd name="connsiteX7" fmla="*/ 2598821 w 6458551"/>
                  <a:gd name="connsiteY7" fmla="*/ 30479 h 1108509"/>
                  <a:gd name="connsiteX8" fmla="*/ 3012707 w 6458551"/>
                  <a:gd name="connsiteY8" fmla="*/ 68981 h 1108509"/>
                  <a:gd name="connsiteX9" fmla="*/ 3416968 w 6458551"/>
                  <a:gd name="connsiteY9" fmla="*/ 126732 h 1108509"/>
                  <a:gd name="connsiteX10" fmla="*/ 3724976 w 6458551"/>
                  <a:gd name="connsiteY10" fmla="*/ 194109 h 1108509"/>
                  <a:gd name="connsiteX11" fmla="*/ 4023360 w 6458551"/>
                  <a:gd name="connsiteY11" fmla="*/ 271111 h 1108509"/>
                  <a:gd name="connsiteX12" fmla="*/ 4485372 w 6458551"/>
                  <a:gd name="connsiteY12" fmla="*/ 405865 h 1108509"/>
                  <a:gd name="connsiteX13" fmla="*/ 4918509 w 6458551"/>
                  <a:gd name="connsiteY13" fmla="*/ 550244 h 1108509"/>
                  <a:gd name="connsiteX14" fmla="*/ 5351646 w 6458551"/>
                  <a:gd name="connsiteY14" fmla="*/ 694623 h 1108509"/>
                  <a:gd name="connsiteX15" fmla="*/ 5890661 w 6458551"/>
                  <a:gd name="connsiteY15" fmla="*/ 877503 h 1108509"/>
                  <a:gd name="connsiteX16" fmla="*/ 6150543 w 6458551"/>
                  <a:gd name="connsiteY16" fmla="*/ 973755 h 1108509"/>
                  <a:gd name="connsiteX17" fmla="*/ 6458551 w 6458551"/>
                  <a:gd name="connsiteY17" fmla="*/ 1108509 h 1108509"/>
                  <a:gd name="connsiteX0" fmla="*/ 0 w 6458551"/>
                  <a:gd name="connsiteY0" fmla="*/ 198921 h 1113321"/>
                  <a:gd name="connsiteX1" fmla="*/ 346509 w 6458551"/>
                  <a:gd name="connsiteY1" fmla="*/ 141169 h 1113321"/>
                  <a:gd name="connsiteX2" fmla="*/ 731520 w 6458551"/>
                  <a:gd name="connsiteY2" fmla="*/ 93043 h 1113321"/>
                  <a:gd name="connsiteX3" fmla="*/ 1087654 w 6458551"/>
                  <a:gd name="connsiteY3" fmla="*/ 44917 h 1113321"/>
                  <a:gd name="connsiteX4" fmla="*/ 1482290 w 6458551"/>
                  <a:gd name="connsiteY4" fmla="*/ 16041 h 1113321"/>
                  <a:gd name="connsiteX5" fmla="*/ 1819174 w 6458551"/>
                  <a:gd name="connsiteY5" fmla="*/ 6416 h 1113321"/>
                  <a:gd name="connsiteX6" fmla="*/ 2232248 w 6458551"/>
                  <a:gd name="connsiteY6" fmla="*/ 4812 h 1113321"/>
                  <a:gd name="connsiteX7" fmla="*/ 2598821 w 6458551"/>
                  <a:gd name="connsiteY7" fmla="*/ 35291 h 1113321"/>
                  <a:gd name="connsiteX8" fmla="*/ 3012707 w 6458551"/>
                  <a:gd name="connsiteY8" fmla="*/ 73793 h 1113321"/>
                  <a:gd name="connsiteX9" fmla="*/ 3416968 w 6458551"/>
                  <a:gd name="connsiteY9" fmla="*/ 131544 h 1113321"/>
                  <a:gd name="connsiteX10" fmla="*/ 3724976 w 6458551"/>
                  <a:gd name="connsiteY10" fmla="*/ 198921 h 1113321"/>
                  <a:gd name="connsiteX11" fmla="*/ 4023360 w 6458551"/>
                  <a:gd name="connsiteY11" fmla="*/ 275923 h 1113321"/>
                  <a:gd name="connsiteX12" fmla="*/ 4485372 w 6458551"/>
                  <a:gd name="connsiteY12" fmla="*/ 410677 h 1113321"/>
                  <a:gd name="connsiteX13" fmla="*/ 4918509 w 6458551"/>
                  <a:gd name="connsiteY13" fmla="*/ 555056 h 1113321"/>
                  <a:gd name="connsiteX14" fmla="*/ 5351646 w 6458551"/>
                  <a:gd name="connsiteY14" fmla="*/ 699435 h 1113321"/>
                  <a:gd name="connsiteX15" fmla="*/ 5890661 w 6458551"/>
                  <a:gd name="connsiteY15" fmla="*/ 882315 h 1113321"/>
                  <a:gd name="connsiteX16" fmla="*/ 6150543 w 6458551"/>
                  <a:gd name="connsiteY16" fmla="*/ 978567 h 1113321"/>
                  <a:gd name="connsiteX17" fmla="*/ 6458551 w 6458551"/>
                  <a:gd name="connsiteY17" fmla="*/ 1113321 h 1113321"/>
                  <a:gd name="connsiteX0" fmla="*/ 0 w 6458551"/>
                  <a:gd name="connsiteY0" fmla="*/ 197050 h 1111450"/>
                  <a:gd name="connsiteX1" fmla="*/ 346509 w 6458551"/>
                  <a:gd name="connsiteY1" fmla="*/ 139298 h 1111450"/>
                  <a:gd name="connsiteX2" fmla="*/ 731520 w 6458551"/>
                  <a:gd name="connsiteY2" fmla="*/ 91172 h 1111450"/>
                  <a:gd name="connsiteX3" fmla="*/ 1087654 w 6458551"/>
                  <a:gd name="connsiteY3" fmla="*/ 43046 h 1111450"/>
                  <a:gd name="connsiteX4" fmla="*/ 1482290 w 6458551"/>
                  <a:gd name="connsiteY4" fmla="*/ 14170 h 1111450"/>
                  <a:gd name="connsiteX5" fmla="*/ 1819174 w 6458551"/>
                  <a:gd name="connsiteY5" fmla="*/ 4545 h 1111450"/>
                  <a:gd name="connsiteX6" fmla="*/ 2232248 w 6458551"/>
                  <a:gd name="connsiteY6" fmla="*/ 41442 h 1111450"/>
                  <a:gd name="connsiteX7" fmla="*/ 2598821 w 6458551"/>
                  <a:gd name="connsiteY7" fmla="*/ 33420 h 1111450"/>
                  <a:gd name="connsiteX8" fmla="*/ 3012707 w 6458551"/>
                  <a:gd name="connsiteY8" fmla="*/ 71922 h 1111450"/>
                  <a:gd name="connsiteX9" fmla="*/ 3416968 w 6458551"/>
                  <a:gd name="connsiteY9" fmla="*/ 129673 h 1111450"/>
                  <a:gd name="connsiteX10" fmla="*/ 3724976 w 6458551"/>
                  <a:gd name="connsiteY10" fmla="*/ 197050 h 1111450"/>
                  <a:gd name="connsiteX11" fmla="*/ 4023360 w 6458551"/>
                  <a:gd name="connsiteY11" fmla="*/ 274052 h 1111450"/>
                  <a:gd name="connsiteX12" fmla="*/ 4485372 w 6458551"/>
                  <a:gd name="connsiteY12" fmla="*/ 408806 h 1111450"/>
                  <a:gd name="connsiteX13" fmla="*/ 4918509 w 6458551"/>
                  <a:gd name="connsiteY13" fmla="*/ 553185 h 1111450"/>
                  <a:gd name="connsiteX14" fmla="*/ 5351646 w 6458551"/>
                  <a:gd name="connsiteY14" fmla="*/ 697564 h 1111450"/>
                  <a:gd name="connsiteX15" fmla="*/ 5890661 w 6458551"/>
                  <a:gd name="connsiteY15" fmla="*/ 880444 h 1111450"/>
                  <a:gd name="connsiteX16" fmla="*/ 6150543 w 6458551"/>
                  <a:gd name="connsiteY16" fmla="*/ 976696 h 1111450"/>
                  <a:gd name="connsiteX17" fmla="*/ 6458551 w 6458551"/>
                  <a:gd name="connsiteY17" fmla="*/ 1111450 h 1111450"/>
                  <a:gd name="connsiteX0" fmla="*/ 0 w 6458551"/>
                  <a:gd name="connsiteY0" fmla="*/ 343300 h 1257700"/>
                  <a:gd name="connsiteX1" fmla="*/ 346509 w 6458551"/>
                  <a:gd name="connsiteY1" fmla="*/ 285548 h 1257700"/>
                  <a:gd name="connsiteX2" fmla="*/ 731520 w 6458551"/>
                  <a:gd name="connsiteY2" fmla="*/ 237422 h 1257700"/>
                  <a:gd name="connsiteX3" fmla="*/ 1087654 w 6458551"/>
                  <a:gd name="connsiteY3" fmla="*/ 189296 h 1257700"/>
                  <a:gd name="connsiteX4" fmla="*/ 1482290 w 6458551"/>
                  <a:gd name="connsiteY4" fmla="*/ 160420 h 1257700"/>
                  <a:gd name="connsiteX5" fmla="*/ 1819174 w 6458551"/>
                  <a:gd name="connsiteY5" fmla="*/ 150795 h 1257700"/>
                  <a:gd name="connsiteX6" fmla="*/ 2232248 w 6458551"/>
                  <a:gd name="connsiteY6" fmla="*/ 4812 h 1257700"/>
                  <a:gd name="connsiteX7" fmla="*/ 2598821 w 6458551"/>
                  <a:gd name="connsiteY7" fmla="*/ 179670 h 1257700"/>
                  <a:gd name="connsiteX8" fmla="*/ 3012707 w 6458551"/>
                  <a:gd name="connsiteY8" fmla="*/ 218172 h 1257700"/>
                  <a:gd name="connsiteX9" fmla="*/ 3416968 w 6458551"/>
                  <a:gd name="connsiteY9" fmla="*/ 275923 h 1257700"/>
                  <a:gd name="connsiteX10" fmla="*/ 3724976 w 6458551"/>
                  <a:gd name="connsiteY10" fmla="*/ 343300 h 1257700"/>
                  <a:gd name="connsiteX11" fmla="*/ 4023360 w 6458551"/>
                  <a:gd name="connsiteY11" fmla="*/ 420302 h 1257700"/>
                  <a:gd name="connsiteX12" fmla="*/ 4485372 w 6458551"/>
                  <a:gd name="connsiteY12" fmla="*/ 555056 h 1257700"/>
                  <a:gd name="connsiteX13" fmla="*/ 4918509 w 6458551"/>
                  <a:gd name="connsiteY13" fmla="*/ 699435 h 1257700"/>
                  <a:gd name="connsiteX14" fmla="*/ 5351646 w 6458551"/>
                  <a:gd name="connsiteY14" fmla="*/ 843814 h 1257700"/>
                  <a:gd name="connsiteX15" fmla="*/ 5890661 w 6458551"/>
                  <a:gd name="connsiteY15" fmla="*/ 1026694 h 1257700"/>
                  <a:gd name="connsiteX16" fmla="*/ 6150543 w 6458551"/>
                  <a:gd name="connsiteY16" fmla="*/ 1122946 h 1257700"/>
                  <a:gd name="connsiteX17" fmla="*/ 6458551 w 6458551"/>
                  <a:gd name="connsiteY17" fmla="*/ 1257700 h 1257700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19174 w 6458551"/>
                  <a:gd name="connsiteY5" fmla="*/ 1337 h 1108242"/>
                  <a:gd name="connsiteX6" fmla="*/ 2232248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023360 w 6458551"/>
                  <a:gd name="connsiteY11" fmla="*/ 270844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19174 w 6458551"/>
                  <a:gd name="connsiteY5" fmla="*/ 1337 h 1108242"/>
                  <a:gd name="connsiteX6" fmla="*/ 2232248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023360 w 6458551"/>
                  <a:gd name="connsiteY11" fmla="*/ 270844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19174 w 6458551"/>
                  <a:gd name="connsiteY5" fmla="*/ 1337 h 1108242"/>
                  <a:gd name="connsiteX6" fmla="*/ 2232248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148489 w 6458551"/>
                  <a:gd name="connsiteY11" fmla="*/ 309345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67301 w 6458551"/>
                  <a:gd name="connsiteY5" fmla="*/ 1337 h 1108242"/>
                  <a:gd name="connsiteX6" fmla="*/ 2232248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148489 w 6458551"/>
                  <a:gd name="connsiteY11" fmla="*/ 309345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67301 w 6458551"/>
                  <a:gd name="connsiteY5" fmla="*/ 1337 h 1108242"/>
                  <a:gd name="connsiteX6" fmla="*/ 2261124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148489 w 6458551"/>
                  <a:gd name="connsiteY11" fmla="*/ 309345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67301 w 6458551"/>
                  <a:gd name="connsiteY5" fmla="*/ 1337 h 1108242"/>
                  <a:gd name="connsiteX6" fmla="*/ 2261124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148489 w 6458551"/>
                  <a:gd name="connsiteY11" fmla="*/ 309345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727032 w 6458551"/>
                  <a:gd name="connsiteY15" fmla="*/ 819485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58551" h="1108242">
                    <a:moveTo>
                      <a:pt x="0" y="193842"/>
                    </a:moveTo>
                    <a:cubicBezTo>
                      <a:pt x="112294" y="173789"/>
                      <a:pt x="224589" y="153736"/>
                      <a:pt x="346509" y="136090"/>
                    </a:cubicBezTo>
                    <a:cubicBezTo>
                      <a:pt x="468429" y="118444"/>
                      <a:pt x="731520" y="87964"/>
                      <a:pt x="731520" y="87964"/>
                    </a:cubicBezTo>
                    <a:cubicBezTo>
                      <a:pt x="855044" y="71922"/>
                      <a:pt x="962526" y="52672"/>
                      <a:pt x="1087654" y="39838"/>
                    </a:cubicBezTo>
                    <a:cubicBezTo>
                      <a:pt x="1212782" y="27004"/>
                      <a:pt x="1352349" y="17379"/>
                      <a:pt x="1482290" y="10962"/>
                    </a:cubicBezTo>
                    <a:cubicBezTo>
                      <a:pt x="1612231" y="4545"/>
                      <a:pt x="1737495" y="0"/>
                      <a:pt x="1867301" y="1337"/>
                    </a:cubicBezTo>
                    <a:cubicBezTo>
                      <a:pt x="1997107" y="2674"/>
                      <a:pt x="2139204" y="14171"/>
                      <a:pt x="2261124" y="18983"/>
                    </a:cubicBezTo>
                    <a:cubicBezTo>
                      <a:pt x="2383044" y="23795"/>
                      <a:pt x="2473557" y="21924"/>
                      <a:pt x="2598821" y="30212"/>
                    </a:cubicBezTo>
                    <a:cubicBezTo>
                      <a:pt x="2724085" y="38500"/>
                      <a:pt x="2876349" y="52672"/>
                      <a:pt x="3012707" y="68714"/>
                    </a:cubicBezTo>
                    <a:cubicBezTo>
                      <a:pt x="3149065" y="84756"/>
                      <a:pt x="3298257" y="105610"/>
                      <a:pt x="3416968" y="126465"/>
                    </a:cubicBezTo>
                    <a:cubicBezTo>
                      <a:pt x="3535679" y="147320"/>
                      <a:pt x="3603056" y="163362"/>
                      <a:pt x="3724976" y="193842"/>
                    </a:cubicBezTo>
                    <a:cubicBezTo>
                      <a:pt x="3846896" y="224322"/>
                      <a:pt x="4021756" y="274052"/>
                      <a:pt x="4148489" y="309345"/>
                    </a:cubicBezTo>
                    <a:cubicBezTo>
                      <a:pt x="4275222" y="344638"/>
                      <a:pt x="4357036" y="365493"/>
                      <a:pt x="4485372" y="405598"/>
                    </a:cubicBezTo>
                    <a:cubicBezTo>
                      <a:pt x="4613708" y="445703"/>
                      <a:pt x="4918509" y="549977"/>
                      <a:pt x="4918509" y="549977"/>
                    </a:cubicBezTo>
                    <a:lnTo>
                      <a:pt x="5351646" y="694356"/>
                    </a:lnTo>
                    <a:lnTo>
                      <a:pt x="5727032" y="819485"/>
                    </a:lnTo>
                    <a:cubicBezTo>
                      <a:pt x="5860181" y="866007"/>
                      <a:pt x="6028623" y="925362"/>
                      <a:pt x="6150543" y="973488"/>
                    </a:cubicBezTo>
                    <a:cubicBezTo>
                      <a:pt x="6272463" y="1021614"/>
                      <a:pt x="6351871" y="1060115"/>
                      <a:pt x="6458551" y="110824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BE05D26-8700-4F73-BE68-53509A7B36E2}"/>
                  </a:ext>
                </a:extLst>
              </p:cNvPr>
              <p:cNvCxnSpPr>
                <a:stCxn id="44" idx="0"/>
                <a:endCxn id="45" idx="0"/>
              </p:cNvCxnSpPr>
              <p:nvPr/>
            </p:nvCxnSpPr>
            <p:spPr>
              <a:xfrm>
                <a:off x="2916455" y="1515628"/>
                <a:ext cx="8021" cy="183548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02F8EAB-F93E-4B9C-A4D6-9A67765AFD47}"/>
                </a:ext>
              </a:extLst>
            </p:cNvPr>
            <p:cNvSpPr/>
            <p:nvPr/>
          </p:nvSpPr>
          <p:spPr>
            <a:xfrm>
              <a:off x="2008417" y="3034471"/>
              <a:ext cx="136311" cy="817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29A41321-6C56-496C-9D2D-548B356C5683}"/>
                </a:ext>
              </a:extLst>
            </p:cNvPr>
            <p:cNvSpPr/>
            <p:nvPr/>
          </p:nvSpPr>
          <p:spPr>
            <a:xfrm>
              <a:off x="1264930" y="3091708"/>
              <a:ext cx="743488" cy="225962"/>
            </a:xfrm>
            <a:custGeom>
              <a:avLst/>
              <a:gdLst>
                <a:gd name="connsiteX0" fmla="*/ 0 w 981777"/>
                <a:gd name="connsiteY0" fmla="*/ 298383 h 298383"/>
                <a:gd name="connsiteX1" fmla="*/ 356135 w 981777"/>
                <a:gd name="connsiteY1" fmla="*/ 259882 h 298383"/>
                <a:gd name="connsiteX2" fmla="*/ 683394 w 981777"/>
                <a:gd name="connsiteY2" fmla="*/ 182880 h 298383"/>
                <a:gd name="connsiteX3" fmla="*/ 924025 w 981777"/>
                <a:gd name="connsiteY3" fmla="*/ 77002 h 298383"/>
                <a:gd name="connsiteX4" fmla="*/ 981777 w 981777"/>
                <a:gd name="connsiteY4" fmla="*/ 0 h 29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777" h="298383">
                  <a:moveTo>
                    <a:pt x="0" y="298383"/>
                  </a:moveTo>
                  <a:cubicBezTo>
                    <a:pt x="121118" y="288757"/>
                    <a:pt x="242236" y="279132"/>
                    <a:pt x="356135" y="259882"/>
                  </a:cubicBezTo>
                  <a:cubicBezTo>
                    <a:pt x="470034" y="240632"/>
                    <a:pt x="588746" y="213360"/>
                    <a:pt x="683394" y="182880"/>
                  </a:cubicBezTo>
                  <a:cubicBezTo>
                    <a:pt x="778042" y="152400"/>
                    <a:pt x="874295" y="107482"/>
                    <a:pt x="924025" y="77002"/>
                  </a:cubicBezTo>
                  <a:cubicBezTo>
                    <a:pt x="973756" y="46522"/>
                    <a:pt x="977766" y="23261"/>
                    <a:pt x="981777" y="0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90898D78-6FED-435C-BF8C-C7C993974C13}"/>
                </a:ext>
              </a:extLst>
            </p:cNvPr>
            <p:cNvSpPr/>
            <p:nvPr/>
          </p:nvSpPr>
          <p:spPr>
            <a:xfrm>
              <a:off x="2199338" y="3046757"/>
              <a:ext cx="743488" cy="225962"/>
            </a:xfrm>
            <a:custGeom>
              <a:avLst/>
              <a:gdLst>
                <a:gd name="connsiteX0" fmla="*/ 0 w 981777"/>
                <a:gd name="connsiteY0" fmla="*/ 298383 h 298383"/>
                <a:gd name="connsiteX1" fmla="*/ 356135 w 981777"/>
                <a:gd name="connsiteY1" fmla="*/ 259882 h 298383"/>
                <a:gd name="connsiteX2" fmla="*/ 683394 w 981777"/>
                <a:gd name="connsiteY2" fmla="*/ 182880 h 298383"/>
                <a:gd name="connsiteX3" fmla="*/ 924025 w 981777"/>
                <a:gd name="connsiteY3" fmla="*/ 77002 h 298383"/>
                <a:gd name="connsiteX4" fmla="*/ 981777 w 981777"/>
                <a:gd name="connsiteY4" fmla="*/ 0 h 29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777" h="298383">
                  <a:moveTo>
                    <a:pt x="0" y="298383"/>
                  </a:moveTo>
                  <a:cubicBezTo>
                    <a:pt x="121118" y="288757"/>
                    <a:pt x="242236" y="279132"/>
                    <a:pt x="356135" y="259882"/>
                  </a:cubicBezTo>
                  <a:cubicBezTo>
                    <a:pt x="470034" y="240632"/>
                    <a:pt x="588746" y="213360"/>
                    <a:pt x="683394" y="182880"/>
                  </a:cubicBezTo>
                  <a:cubicBezTo>
                    <a:pt x="778042" y="152400"/>
                    <a:pt x="874295" y="107482"/>
                    <a:pt x="924025" y="77002"/>
                  </a:cubicBezTo>
                  <a:cubicBezTo>
                    <a:pt x="973756" y="46522"/>
                    <a:pt x="977766" y="23261"/>
                    <a:pt x="981777" y="0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0">
            <a:extLst>
              <a:ext uri="{FF2B5EF4-FFF2-40B4-BE49-F238E27FC236}">
                <a16:creationId xmlns:a16="http://schemas.microsoft.com/office/drawing/2014/main" id="{CFB11FD6-6BB1-46E7-974C-0E41D9AA8583}"/>
              </a:ext>
            </a:extLst>
          </p:cNvPr>
          <p:cNvGrpSpPr>
            <a:grpSpLocks noChangeAspect="1"/>
          </p:cNvGrpSpPr>
          <p:nvPr/>
        </p:nvGrpSpPr>
        <p:grpSpPr>
          <a:xfrm rot="19200000">
            <a:off x="2338834" y="1589617"/>
            <a:ext cx="402206" cy="162828"/>
            <a:chOff x="1097283" y="2676232"/>
            <a:chExt cx="1931851" cy="78209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92BD2C7D-C5A6-4CE6-BAB8-9AE7C63F94D0}"/>
                </a:ext>
              </a:extLst>
            </p:cNvPr>
            <p:cNvSpPr/>
            <p:nvPr/>
          </p:nvSpPr>
          <p:spPr>
            <a:xfrm rot="5400000">
              <a:off x="1729722" y="2104350"/>
              <a:ext cx="673770" cy="192505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33">
              <a:extLst>
                <a:ext uri="{FF2B5EF4-FFF2-40B4-BE49-F238E27FC236}">
                  <a16:creationId xmlns:a16="http://schemas.microsoft.com/office/drawing/2014/main" id="{7B07A872-67E8-4380-8302-A1DB7EF523CA}"/>
                </a:ext>
              </a:extLst>
            </p:cNvPr>
            <p:cNvGrpSpPr/>
            <p:nvPr/>
          </p:nvGrpSpPr>
          <p:grpSpPr>
            <a:xfrm>
              <a:off x="1097283" y="2676232"/>
              <a:ext cx="1917029" cy="782097"/>
              <a:chOff x="2916455" y="1321786"/>
              <a:chExt cx="5025773" cy="2223168"/>
            </a:xfrm>
            <a:grpFill/>
          </p:grpSpPr>
          <p:sp>
            <p:nvSpPr>
              <p:cNvPr id="53" name="Freeform 19">
                <a:extLst>
                  <a:ext uri="{FF2B5EF4-FFF2-40B4-BE49-F238E27FC236}">
                    <a16:creationId xmlns:a16="http://schemas.microsoft.com/office/drawing/2014/main" id="{D23209C5-4D75-4338-A33B-7354E8EF379A}"/>
                  </a:ext>
                </a:extLst>
              </p:cNvPr>
              <p:cNvSpPr/>
              <p:nvPr/>
            </p:nvSpPr>
            <p:spPr>
              <a:xfrm>
                <a:off x="2916455" y="1321786"/>
                <a:ext cx="5017752" cy="1108242"/>
              </a:xfrm>
              <a:custGeom>
                <a:avLst/>
                <a:gdLst>
                  <a:gd name="connsiteX0" fmla="*/ 0 w 6458551"/>
                  <a:gd name="connsiteY0" fmla="*/ 194109 h 1108509"/>
                  <a:gd name="connsiteX1" fmla="*/ 346509 w 6458551"/>
                  <a:gd name="connsiteY1" fmla="*/ 136357 h 1108509"/>
                  <a:gd name="connsiteX2" fmla="*/ 731520 w 6458551"/>
                  <a:gd name="connsiteY2" fmla="*/ 88231 h 1108509"/>
                  <a:gd name="connsiteX3" fmla="*/ 1087654 w 6458551"/>
                  <a:gd name="connsiteY3" fmla="*/ 40105 h 1108509"/>
                  <a:gd name="connsiteX4" fmla="*/ 1482290 w 6458551"/>
                  <a:gd name="connsiteY4" fmla="*/ 11229 h 1108509"/>
                  <a:gd name="connsiteX5" fmla="*/ 1819174 w 6458551"/>
                  <a:gd name="connsiteY5" fmla="*/ 1604 h 1108509"/>
                  <a:gd name="connsiteX6" fmla="*/ 2223435 w 6458551"/>
                  <a:gd name="connsiteY6" fmla="*/ 20854 h 1108509"/>
                  <a:gd name="connsiteX7" fmla="*/ 2598821 w 6458551"/>
                  <a:gd name="connsiteY7" fmla="*/ 30479 h 1108509"/>
                  <a:gd name="connsiteX8" fmla="*/ 3012707 w 6458551"/>
                  <a:gd name="connsiteY8" fmla="*/ 68981 h 1108509"/>
                  <a:gd name="connsiteX9" fmla="*/ 3416968 w 6458551"/>
                  <a:gd name="connsiteY9" fmla="*/ 126732 h 1108509"/>
                  <a:gd name="connsiteX10" fmla="*/ 3724976 w 6458551"/>
                  <a:gd name="connsiteY10" fmla="*/ 194109 h 1108509"/>
                  <a:gd name="connsiteX11" fmla="*/ 4023360 w 6458551"/>
                  <a:gd name="connsiteY11" fmla="*/ 271111 h 1108509"/>
                  <a:gd name="connsiteX12" fmla="*/ 4485372 w 6458551"/>
                  <a:gd name="connsiteY12" fmla="*/ 405865 h 1108509"/>
                  <a:gd name="connsiteX13" fmla="*/ 4918509 w 6458551"/>
                  <a:gd name="connsiteY13" fmla="*/ 550244 h 1108509"/>
                  <a:gd name="connsiteX14" fmla="*/ 5351646 w 6458551"/>
                  <a:gd name="connsiteY14" fmla="*/ 694623 h 1108509"/>
                  <a:gd name="connsiteX15" fmla="*/ 5890661 w 6458551"/>
                  <a:gd name="connsiteY15" fmla="*/ 877503 h 1108509"/>
                  <a:gd name="connsiteX16" fmla="*/ 6150543 w 6458551"/>
                  <a:gd name="connsiteY16" fmla="*/ 973755 h 1108509"/>
                  <a:gd name="connsiteX17" fmla="*/ 6458551 w 6458551"/>
                  <a:gd name="connsiteY17" fmla="*/ 1108509 h 1108509"/>
                  <a:gd name="connsiteX0" fmla="*/ 0 w 6458551"/>
                  <a:gd name="connsiteY0" fmla="*/ 198921 h 1113321"/>
                  <a:gd name="connsiteX1" fmla="*/ 346509 w 6458551"/>
                  <a:gd name="connsiteY1" fmla="*/ 141169 h 1113321"/>
                  <a:gd name="connsiteX2" fmla="*/ 731520 w 6458551"/>
                  <a:gd name="connsiteY2" fmla="*/ 93043 h 1113321"/>
                  <a:gd name="connsiteX3" fmla="*/ 1087654 w 6458551"/>
                  <a:gd name="connsiteY3" fmla="*/ 44917 h 1113321"/>
                  <a:gd name="connsiteX4" fmla="*/ 1482290 w 6458551"/>
                  <a:gd name="connsiteY4" fmla="*/ 16041 h 1113321"/>
                  <a:gd name="connsiteX5" fmla="*/ 1819174 w 6458551"/>
                  <a:gd name="connsiteY5" fmla="*/ 6416 h 1113321"/>
                  <a:gd name="connsiteX6" fmla="*/ 2232248 w 6458551"/>
                  <a:gd name="connsiteY6" fmla="*/ 4812 h 1113321"/>
                  <a:gd name="connsiteX7" fmla="*/ 2598821 w 6458551"/>
                  <a:gd name="connsiteY7" fmla="*/ 35291 h 1113321"/>
                  <a:gd name="connsiteX8" fmla="*/ 3012707 w 6458551"/>
                  <a:gd name="connsiteY8" fmla="*/ 73793 h 1113321"/>
                  <a:gd name="connsiteX9" fmla="*/ 3416968 w 6458551"/>
                  <a:gd name="connsiteY9" fmla="*/ 131544 h 1113321"/>
                  <a:gd name="connsiteX10" fmla="*/ 3724976 w 6458551"/>
                  <a:gd name="connsiteY10" fmla="*/ 198921 h 1113321"/>
                  <a:gd name="connsiteX11" fmla="*/ 4023360 w 6458551"/>
                  <a:gd name="connsiteY11" fmla="*/ 275923 h 1113321"/>
                  <a:gd name="connsiteX12" fmla="*/ 4485372 w 6458551"/>
                  <a:gd name="connsiteY12" fmla="*/ 410677 h 1113321"/>
                  <a:gd name="connsiteX13" fmla="*/ 4918509 w 6458551"/>
                  <a:gd name="connsiteY13" fmla="*/ 555056 h 1113321"/>
                  <a:gd name="connsiteX14" fmla="*/ 5351646 w 6458551"/>
                  <a:gd name="connsiteY14" fmla="*/ 699435 h 1113321"/>
                  <a:gd name="connsiteX15" fmla="*/ 5890661 w 6458551"/>
                  <a:gd name="connsiteY15" fmla="*/ 882315 h 1113321"/>
                  <a:gd name="connsiteX16" fmla="*/ 6150543 w 6458551"/>
                  <a:gd name="connsiteY16" fmla="*/ 978567 h 1113321"/>
                  <a:gd name="connsiteX17" fmla="*/ 6458551 w 6458551"/>
                  <a:gd name="connsiteY17" fmla="*/ 1113321 h 1113321"/>
                  <a:gd name="connsiteX0" fmla="*/ 0 w 6458551"/>
                  <a:gd name="connsiteY0" fmla="*/ 197050 h 1111450"/>
                  <a:gd name="connsiteX1" fmla="*/ 346509 w 6458551"/>
                  <a:gd name="connsiteY1" fmla="*/ 139298 h 1111450"/>
                  <a:gd name="connsiteX2" fmla="*/ 731520 w 6458551"/>
                  <a:gd name="connsiteY2" fmla="*/ 91172 h 1111450"/>
                  <a:gd name="connsiteX3" fmla="*/ 1087654 w 6458551"/>
                  <a:gd name="connsiteY3" fmla="*/ 43046 h 1111450"/>
                  <a:gd name="connsiteX4" fmla="*/ 1482290 w 6458551"/>
                  <a:gd name="connsiteY4" fmla="*/ 14170 h 1111450"/>
                  <a:gd name="connsiteX5" fmla="*/ 1819174 w 6458551"/>
                  <a:gd name="connsiteY5" fmla="*/ 4545 h 1111450"/>
                  <a:gd name="connsiteX6" fmla="*/ 2232248 w 6458551"/>
                  <a:gd name="connsiteY6" fmla="*/ 41442 h 1111450"/>
                  <a:gd name="connsiteX7" fmla="*/ 2598821 w 6458551"/>
                  <a:gd name="connsiteY7" fmla="*/ 33420 h 1111450"/>
                  <a:gd name="connsiteX8" fmla="*/ 3012707 w 6458551"/>
                  <a:gd name="connsiteY8" fmla="*/ 71922 h 1111450"/>
                  <a:gd name="connsiteX9" fmla="*/ 3416968 w 6458551"/>
                  <a:gd name="connsiteY9" fmla="*/ 129673 h 1111450"/>
                  <a:gd name="connsiteX10" fmla="*/ 3724976 w 6458551"/>
                  <a:gd name="connsiteY10" fmla="*/ 197050 h 1111450"/>
                  <a:gd name="connsiteX11" fmla="*/ 4023360 w 6458551"/>
                  <a:gd name="connsiteY11" fmla="*/ 274052 h 1111450"/>
                  <a:gd name="connsiteX12" fmla="*/ 4485372 w 6458551"/>
                  <a:gd name="connsiteY12" fmla="*/ 408806 h 1111450"/>
                  <a:gd name="connsiteX13" fmla="*/ 4918509 w 6458551"/>
                  <a:gd name="connsiteY13" fmla="*/ 553185 h 1111450"/>
                  <a:gd name="connsiteX14" fmla="*/ 5351646 w 6458551"/>
                  <a:gd name="connsiteY14" fmla="*/ 697564 h 1111450"/>
                  <a:gd name="connsiteX15" fmla="*/ 5890661 w 6458551"/>
                  <a:gd name="connsiteY15" fmla="*/ 880444 h 1111450"/>
                  <a:gd name="connsiteX16" fmla="*/ 6150543 w 6458551"/>
                  <a:gd name="connsiteY16" fmla="*/ 976696 h 1111450"/>
                  <a:gd name="connsiteX17" fmla="*/ 6458551 w 6458551"/>
                  <a:gd name="connsiteY17" fmla="*/ 1111450 h 1111450"/>
                  <a:gd name="connsiteX0" fmla="*/ 0 w 6458551"/>
                  <a:gd name="connsiteY0" fmla="*/ 343300 h 1257700"/>
                  <a:gd name="connsiteX1" fmla="*/ 346509 w 6458551"/>
                  <a:gd name="connsiteY1" fmla="*/ 285548 h 1257700"/>
                  <a:gd name="connsiteX2" fmla="*/ 731520 w 6458551"/>
                  <a:gd name="connsiteY2" fmla="*/ 237422 h 1257700"/>
                  <a:gd name="connsiteX3" fmla="*/ 1087654 w 6458551"/>
                  <a:gd name="connsiteY3" fmla="*/ 189296 h 1257700"/>
                  <a:gd name="connsiteX4" fmla="*/ 1482290 w 6458551"/>
                  <a:gd name="connsiteY4" fmla="*/ 160420 h 1257700"/>
                  <a:gd name="connsiteX5" fmla="*/ 1819174 w 6458551"/>
                  <a:gd name="connsiteY5" fmla="*/ 150795 h 1257700"/>
                  <a:gd name="connsiteX6" fmla="*/ 2232248 w 6458551"/>
                  <a:gd name="connsiteY6" fmla="*/ 4812 h 1257700"/>
                  <a:gd name="connsiteX7" fmla="*/ 2598821 w 6458551"/>
                  <a:gd name="connsiteY7" fmla="*/ 179670 h 1257700"/>
                  <a:gd name="connsiteX8" fmla="*/ 3012707 w 6458551"/>
                  <a:gd name="connsiteY8" fmla="*/ 218172 h 1257700"/>
                  <a:gd name="connsiteX9" fmla="*/ 3416968 w 6458551"/>
                  <a:gd name="connsiteY9" fmla="*/ 275923 h 1257700"/>
                  <a:gd name="connsiteX10" fmla="*/ 3724976 w 6458551"/>
                  <a:gd name="connsiteY10" fmla="*/ 343300 h 1257700"/>
                  <a:gd name="connsiteX11" fmla="*/ 4023360 w 6458551"/>
                  <a:gd name="connsiteY11" fmla="*/ 420302 h 1257700"/>
                  <a:gd name="connsiteX12" fmla="*/ 4485372 w 6458551"/>
                  <a:gd name="connsiteY12" fmla="*/ 555056 h 1257700"/>
                  <a:gd name="connsiteX13" fmla="*/ 4918509 w 6458551"/>
                  <a:gd name="connsiteY13" fmla="*/ 699435 h 1257700"/>
                  <a:gd name="connsiteX14" fmla="*/ 5351646 w 6458551"/>
                  <a:gd name="connsiteY14" fmla="*/ 843814 h 1257700"/>
                  <a:gd name="connsiteX15" fmla="*/ 5890661 w 6458551"/>
                  <a:gd name="connsiteY15" fmla="*/ 1026694 h 1257700"/>
                  <a:gd name="connsiteX16" fmla="*/ 6150543 w 6458551"/>
                  <a:gd name="connsiteY16" fmla="*/ 1122946 h 1257700"/>
                  <a:gd name="connsiteX17" fmla="*/ 6458551 w 6458551"/>
                  <a:gd name="connsiteY17" fmla="*/ 1257700 h 1257700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19174 w 6458551"/>
                  <a:gd name="connsiteY5" fmla="*/ 1337 h 1108242"/>
                  <a:gd name="connsiteX6" fmla="*/ 2232248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023360 w 6458551"/>
                  <a:gd name="connsiteY11" fmla="*/ 270844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19174 w 6458551"/>
                  <a:gd name="connsiteY5" fmla="*/ 1337 h 1108242"/>
                  <a:gd name="connsiteX6" fmla="*/ 2232248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023360 w 6458551"/>
                  <a:gd name="connsiteY11" fmla="*/ 270844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19174 w 6458551"/>
                  <a:gd name="connsiteY5" fmla="*/ 1337 h 1108242"/>
                  <a:gd name="connsiteX6" fmla="*/ 2232248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148489 w 6458551"/>
                  <a:gd name="connsiteY11" fmla="*/ 309345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67301 w 6458551"/>
                  <a:gd name="connsiteY5" fmla="*/ 1337 h 1108242"/>
                  <a:gd name="connsiteX6" fmla="*/ 2232248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148489 w 6458551"/>
                  <a:gd name="connsiteY11" fmla="*/ 309345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67301 w 6458551"/>
                  <a:gd name="connsiteY5" fmla="*/ 1337 h 1108242"/>
                  <a:gd name="connsiteX6" fmla="*/ 2261124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148489 w 6458551"/>
                  <a:gd name="connsiteY11" fmla="*/ 309345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67301 w 6458551"/>
                  <a:gd name="connsiteY5" fmla="*/ 1337 h 1108242"/>
                  <a:gd name="connsiteX6" fmla="*/ 2261124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148489 w 6458551"/>
                  <a:gd name="connsiteY11" fmla="*/ 309345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727032 w 6458551"/>
                  <a:gd name="connsiteY15" fmla="*/ 819485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58551" h="1108242">
                    <a:moveTo>
                      <a:pt x="0" y="193842"/>
                    </a:moveTo>
                    <a:cubicBezTo>
                      <a:pt x="112294" y="173789"/>
                      <a:pt x="224589" y="153736"/>
                      <a:pt x="346509" y="136090"/>
                    </a:cubicBezTo>
                    <a:cubicBezTo>
                      <a:pt x="468429" y="118444"/>
                      <a:pt x="731520" y="87964"/>
                      <a:pt x="731520" y="87964"/>
                    </a:cubicBezTo>
                    <a:cubicBezTo>
                      <a:pt x="855044" y="71922"/>
                      <a:pt x="962526" y="52672"/>
                      <a:pt x="1087654" y="39838"/>
                    </a:cubicBezTo>
                    <a:cubicBezTo>
                      <a:pt x="1212782" y="27004"/>
                      <a:pt x="1352349" y="17379"/>
                      <a:pt x="1482290" y="10962"/>
                    </a:cubicBezTo>
                    <a:cubicBezTo>
                      <a:pt x="1612231" y="4545"/>
                      <a:pt x="1737495" y="0"/>
                      <a:pt x="1867301" y="1337"/>
                    </a:cubicBezTo>
                    <a:cubicBezTo>
                      <a:pt x="1997107" y="2674"/>
                      <a:pt x="2139204" y="14171"/>
                      <a:pt x="2261124" y="18983"/>
                    </a:cubicBezTo>
                    <a:cubicBezTo>
                      <a:pt x="2383044" y="23795"/>
                      <a:pt x="2473557" y="21924"/>
                      <a:pt x="2598821" y="30212"/>
                    </a:cubicBezTo>
                    <a:cubicBezTo>
                      <a:pt x="2724085" y="38500"/>
                      <a:pt x="2876349" y="52672"/>
                      <a:pt x="3012707" y="68714"/>
                    </a:cubicBezTo>
                    <a:cubicBezTo>
                      <a:pt x="3149065" y="84756"/>
                      <a:pt x="3298257" y="105610"/>
                      <a:pt x="3416968" y="126465"/>
                    </a:cubicBezTo>
                    <a:cubicBezTo>
                      <a:pt x="3535679" y="147320"/>
                      <a:pt x="3603056" y="163362"/>
                      <a:pt x="3724976" y="193842"/>
                    </a:cubicBezTo>
                    <a:cubicBezTo>
                      <a:pt x="3846896" y="224322"/>
                      <a:pt x="4021756" y="274052"/>
                      <a:pt x="4148489" y="309345"/>
                    </a:cubicBezTo>
                    <a:cubicBezTo>
                      <a:pt x="4275222" y="344638"/>
                      <a:pt x="4357036" y="365493"/>
                      <a:pt x="4485372" y="405598"/>
                    </a:cubicBezTo>
                    <a:cubicBezTo>
                      <a:pt x="4613708" y="445703"/>
                      <a:pt x="4918509" y="549977"/>
                      <a:pt x="4918509" y="549977"/>
                    </a:cubicBezTo>
                    <a:lnTo>
                      <a:pt x="5351646" y="694356"/>
                    </a:lnTo>
                    <a:lnTo>
                      <a:pt x="5727032" y="819485"/>
                    </a:lnTo>
                    <a:cubicBezTo>
                      <a:pt x="5860181" y="866007"/>
                      <a:pt x="6028623" y="925362"/>
                      <a:pt x="6150543" y="973488"/>
                    </a:cubicBezTo>
                    <a:cubicBezTo>
                      <a:pt x="6272463" y="1021614"/>
                      <a:pt x="6351871" y="1060115"/>
                      <a:pt x="6458551" y="110824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A7D06BB8-F3F5-43C8-8324-9F538025DE23}"/>
                  </a:ext>
                </a:extLst>
              </p:cNvPr>
              <p:cNvSpPr/>
              <p:nvPr/>
            </p:nvSpPr>
            <p:spPr>
              <a:xfrm flipV="1">
                <a:off x="2924476" y="2436712"/>
                <a:ext cx="5017752" cy="1108242"/>
              </a:xfrm>
              <a:custGeom>
                <a:avLst/>
                <a:gdLst>
                  <a:gd name="connsiteX0" fmla="*/ 0 w 6458551"/>
                  <a:gd name="connsiteY0" fmla="*/ 194109 h 1108509"/>
                  <a:gd name="connsiteX1" fmla="*/ 346509 w 6458551"/>
                  <a:gd name="connsiteY1" fmla="*/ 136357 h 1108509"/>
                  <a:gd name="connsiteX2" fmla="*/ 731520 w 6458551"/>
                  <a:gd name="connsiteY2" fmla="*/ 88231 h 1108509"/>
                  <a:gd name="connsiteX3" fmla="*/ 1087654 w 6458551"/>
                  <a:gd name="connsiteY3" fmla="*/ 40105 h 1108509"/>
                  <a:gd name="connsiteX4" fmla="*/ 1482290 w 6458551"/>
                  <a:gd name="connsiteY4" fmla="*/ 11229 h 1108509"/>
                  <a:gd name="connsiteX5" fmla="*/ 1819174 w 6458551"/>
                  <a:gd name="connsiteY5" fmla="*/ 1604 h 1108509"/>
                  <a:gd name="connsiteX6" fmla="*/ 2223435 w 6458551"/>
                  <a:gd name="connsiteY6" fmla="*/ 20854 h 1108509"/>
                  <a:gd name="connsiteX7" fmla="*/ 2598821 w 6458551"/>
                  <a:gd name="connsiteY7" fmla="*/ 30479 h 1108509"/>
                  <a:gd name="connsiteX8" fmla="*/ 3012707 w 6458551"/>
                  <a:gd name="connsiteY8" fmla="*/ 68981 h 1108509"/>
                  <a:gd name="connsiteX9" fmla="*/ 3416968 w 6458551"/>
                  <a:gd name="connsiteY9" fmla="*/ 126732 h 1108509"/>
                  <a:gd name="connsiteX10" fmla="*/ 3724976 w 6458551"/>
                  <a:gd name="connsiteY10" fmla="*/ 194109 h 1108509"/>
                  <a:gd name="connsiteX11" fmla="*/ 4023360 w 6458551"/>
                  <a:gd name="connsiteY11" fmla="*/ 271111 h 1108509"/>
                  <a:gd name="connsiteX12" fmla="*/ 4485372 w 6458551"/>
                  <a:gd name="connsiteY12" fmla="*/ 405865 h 1108509"/>
                  <a:gd name="connsiteX13" fmla="*/ 4918509 w 6458551"/>
                  <a:gd name="connsiteY13" fmla="*/ 550244 h 1108509"/>
                  <a:gd name="connsiteX14" fmla="*/ 5351646 w 6458551"/>
                  <a:gd name="connsiteY14" fmla="*/ 694623 h 1108509"/>
                  <a:gd name="connsiteX15" fmla="*/ 5890661 w 6458551"/>
                  <a:gd name="connsiteY15" fmla="*/ 877503 h 1108509"/>
                  <a:gd name="connsiteX16" fmla="*/ 6150543 w 6458551"/>
                  <a:gd name="connsiteY16" fmla="*/ 973755 h 1108509"/>
                  <a:gd name="connsiteX17" fmla="*/ 6458551 w 6458551"/>
                  <a:gd name="connsiteY17" fmla="*/ 1108509 h 1108509"/>
                  <a:gd name="connsiteX0" fmla="*/ 0 w 6458551"/>
                  <a:gd name="connsiteY0" fmla="*/ 198921 h 1113321"/>
                  <a:gd name="connsiteX1" fmla="*/ 346509 w 6458551"/>
                  <a:gd name="connsiteY1" fmla="*/ 141169 h 1113321"/>
                  <a:gd name="connsiteX2" fmla="*/ 731520 w 6458551"/>
                  <a:gd name="connsiteY2" fmla="*/ 93043 h 1113321"/>
                  <a:gd name="connsiteX3" fmla="*/ 1087654 w 6458551"/>
                  <a:gd name="connsiteY3" fmla="*/ 44917 h 1113321"/>
                  <a:gd name="connsiteX4" fmla="*/ 1482290 w 6458551"/>
                  <a:gd name="connsiteY4" fmla="*/ 16041 h 1113321"/>
                  <a:gd name="connsiteX5" fmla="*/ 1819174 w 6458551"/>
                  <a:gd name="connsiteY5" fmla="*/ 6416 h 1113321"/>
                  <a:gd name="connsiteX6" fmla="*/ 2232248 w 6458551"/>
                  <a:gd name="connsiteY6" fmla="*/ 4812 h 1113321"/>
                  <a:gd name="connsiteX7" fmla="*/ 2598821 w 6458551"/>
                  <a:gd name="connsiteY7" fmla="*/ 35291 h 1113321"/>
                  <a:gd name="connsiteX8" fmla="*/ 3012707 w 6458551"/>
                  <a:gd name="connsiteY8" fmla="*/ 73793 h 1113321"/>
                  <a:gd name="connsiteX9" fmla="*/ 3416968 w 6458551"/>
                  <a:gd name="connsiteY9" fmla="*/ 131544 h 1113321"/>
                  <a:gd name="connsiteX10" fmla="*/ 3724976 w 6458551"/>
                  <a:gd name="connsiteY10" fmla="*/ 198921 h 1113321"/>
                  <a:gd name="connsiteX11" fmla="*/ 4023360 w 6458551"/>
                  <a:gd name="connsiteY11" fmla="*/ 275923 h 1113321"/>
                  <a:gd name="connsiteX12" fmla="*/ 4485372 w 6458551"/>
                  <a:gd name="connsiteY12" fmla="*/ 410677 h 1113321"/>
                  <a:gd name="connsiteX13" fmla="*/ 4918509 w 6458551"/>
                  <a:gd name="connsiteY13" fmla="*/ 555056 h 1113321"/>
                  <a:gd name="connsiteX14" fmla="*/ 5351646 w 6458551"/>
                  <a:gd name="connsiteY14" fmla="*/ 699435 h 1113321"/>
                  <a:gd name="connsiteX15" fmla="*/ 5890661 w 6458551"/>
                  <a:gd name="connsiteY15" fmla="*/ 882315 h 1113321"/>
                  <a:gd name="connsiteX16" fmla="*/ 6150543 w 6458551"/>
                  <a:gd name="connsiteY16" fmla="*/ 978567 h 1113321"/>
                  <a:gd name="connsiteX17" fmla="*/ 6458551 w 6458551"/>
                  <a:gd name="connsiteY17" fmla="*/ 1113321 h 1113321"/>
                  <a:gd name="connsiteX0" fmla="*/ 0 w 6458551"/>
                  <a:gd name="connsiteY0" fmla="*/ 197050 h 1111450"/>
                  <a:gd name="connsiteX1" fmla="*/ 346509 w 6458551"/>
                  <a:gd name="connsiteY1" fmla="*/ 139298 h 1111450"/>
                  <a:gd name="connsiteX2" fmla="*/ 731520 w 6458551"/>
                  <a:gd name="connsiteY2" fmla="*/ 91172 h 1111450"/>
                  <a:gd name="connsiteX3" fmla="*/ 1087654 w 6458551"/>
                  <a:gd name="connsiteY3" fmla="*/ 43046 h 1111450"/>
                  <a:gd name="connsiteX4" fmla="*/ 1482290 w 6458551"/>
                  <a:gd name="connsiteY4" fmla="*/ 14170 h 1111450"/>
                  <a:gd name="connsiteX5" fmla="*/ 1819174 w 6458551"/>
                  <a:gd name="connsiteY5" fmla="*/ 4545 h 1111450"/>
                  <a:gd name="connsiteX6" fmla="*/ 2232248 w 6458551"/>
                  <a:gd name="connsiteY6" fmla="*/ 41442 h 1111450"/>
                  <a:gd name="connsiteX7" fmla="*/ 2598821 w 6458551"/>
                  <a:gd name="connsiteY7" fmla="*/ 33420 h 1111450"/>
                  <a:gd name="connsiteX8" fmla="*/ 3012707 w 6458551"/>
                  <a:gd name="connsiteY8" fmla="*/ 71922 h 1111450"/>
                  <a:gd name="connsiteX9" fmla="*/ 3416968 w 6458551"/>
                  <a:gd name="connsiteY9" fmla="*/ 129673 h 1111450"/>
                  <a:gd name="connsiteX10" fmla="*/ 3724976 w 6458551"/>
                  <a:gd name="connsiteY10" fmla="*/ 197050 h 1111450"/>
                  <a:gd name="connsiteX11" fmla="*/ 4023360 w 6458551"/>
                  <a:gd name="connsiteY11" fmla="*/ 274052 h 1111450"/>
                  <a:gd name="connsiteX12" fmla="*/ 4485372 w 6458551"/>
                  <a:gd name="connsiteY12" fmla="*/ 408806 h 1111450"/>
                  <a:gd name="connsiteX13" fmla="*/ 4918509 w 6458551"/>
                  <a:gd name="connsiteY13" fmla="*/ 553185 h 1111450"/>
                  <a:gd name="connsiteX14" fmla="*/ 5351646 w 6458551"/>
                  <a:gd name="connsiteY14" fmla="*/ 697564 h 1111450"/>
                  <a:gd name="connsiteX15" fmla="*/ 5890661 w 6458551"/>
                  <a:gd name="connsiteY15" fmla="*/ 880444 h 1111450"/>
                  <a:gd name="connsiteX16" fmla="*/ 6150543 w 6458551"/>
                  <a:gd name="connsiteY16" fmla="*/ 976696 h 1111450"/>
                  <a:gd name="connsiteX17" fmla="*/ 6458551 w 6458551"/>
                  <a:gd name="connsiteY17" fmla="*/ 1111450 h 1111450"/>
                  <a:gd name="connsiteX0" fmla="*/ 0 w 6458551"/>
                  <a:gd name="connsiteY0" fmla="*/ 343300 h 1257700"/>
                  <a:gd name="connsiteX1" fmla="*/ 346509 w 6458551"/>
                  <a:gd name="connsiteY1" fmla="*/ 285548 h 1257700"/>
                  <a:gd name="connsiteX2" fmla="*/ 731520 w 6458551"/>
                  <a:gd name="connsiteY2" fmla="*/ 237422 h 1257700"/>
                  <a:gd name="connsiteX3" fmla="*/ 1087654 w 6458551"/>
                  <a:gd name="connsiteY3" fmla="*/ 189296 h 1257700"/>
                  <a:gd name="connsiteX4" fmla="*/ 1482290 w 6458551"/>
                  <a:gd name="connsiteY4" fmla="*/ 160420 h 1257700"/>
                  <a:gd name="connsiteX5" fmla="*/ 1819174 w 6458551"/>
                  <a:gd name="connsiteY5" fmla="*/ 150795 h 1257700"/>
                  <a:gd name="connsiteX6" fmla="*/ 2232248 w 6458551"/>
                  <a:gd name="connsiteY6" fmla="*/ 4812 h 1257700"/>
                  <a:gd name="connsiteX7" fmla="*/ 2598821 w 6458551"/>
                  <a:gd name="connsiteY7" fmla="*/ 179670 h 1257700"/>
                  <a:gd name="connsiteX8" fmla="*/ 3012707 w 6458551"/>
                  <a:gd name="connsiteY8" fmla="*/ 218172 h 1257700"/>
                  <a:gd name="connsiteX9" fmla="*/ 3416968 w 6458551"/>
                  <a:gd name="connsiteY9" fmla="*/ 275923 h 1257700"/>
                  <a:gd name="connsiteX10" fmla="*/ 3724976 w 6458551"/>
                  <a:gd name="connsiteY10" fmla="*/ 343300 h 1257700"/>
                  <a:gd name="connsiteX11" fmla="*/ 4023360 w 6458551"/>
                  <a:gd name="connsiteY11" fmla="*/ 420302 h 1257700"/>
                  <a:gd name="connsiteX12" fmla="*/ 4485372 w 6458551"/>
                  <a:gd name="connsiteY12" fmla="*/ 555056 h 1257700"/>
                  <a:gd name="connsiteX13" fmla="*/ 4918509 w 6458551"/>
                  <a:gd name="connsiteY13" fmla="*/ 699435 h 1257700"/>
                  <a:gd name="connsiteX14" fmla="*/ 5351646 w 6458551"/>
                  <a:gd name="connsiteY14" fmla="*/ 843814 h 1257700"/>
                  <a:gd name="connsiteX15" fmla="*/ 5890661 w 6458551"/>
                  <a:gd name="connsiteY15" fmla="*/ 1026694 h 1257700"/>
                  <a:gd name="connsiteX16" fmla="*/ 6150543 w 6458551"/>
                  <a:gd name="connsiteY16" fmla="*/ 1122946 h 1257700"/>
                  <a:gd name="connsiteX17" fmla="*/ 6458551 w 6458551"/>
                  <a:gd name="connsiteY17" fmla="*/ 1257700 h 1257700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19174 w 6458551"/>
                  <a:gd name="connsiteY5" fmla="*/ 1337 h 1108242"/>
                  <a:gd name="connsiteX6" fmla="*/ 2232248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023360 w 6458551"/>
                  <a:gd name="connsiteY11" fmla="*/ 270844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19174 w 6458551"/>
                  <a:gd name="connsiteY5" fmla="*/ 1337 h 1108242"/>
                  <a:gd name="connsiteX6" fmla="*/ 2232248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023360 w 6458551"/>
                  <a:gd name="connsiteY11" fmla="*/ 270844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19174 w 6458551"/>
                  <a:gd name="connsiteY5" fmla="*/ 1337 h 1108242"/>
                  <a:gd name="connsiteX6" fmla="*/ 2232248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148489 w 6458551"/>
                  <a:gd name="connsiteY11" fmla="*/ 309345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67301 w 6458551"/>
                  <a:gd name="connsiteY5" fmla="*/ 1337 h 1108242"/>
                  <a:gd name="connsiteX6" fmla="*/ 2232248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148489 w 6458551"/>
                  <a:gd name="connsiteY11" fmla="*/ 309345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67301 w 6458551"/>
                  <a:gd name="connsiteY5" fmla="*/ 1337 h 1108242"/>
                  <a:gd name="connsiteX6" fmla="*/ 2261124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148489 w 6458551"/>
                  <a:gd name="connsiteY11" fmla="*/ 309345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67301 w 6458551"/>
                  <a:gd name="connsiteY5" fmla="*/ 1337 h 1108242"/>
                  <a:gd name="connsiteX6" fmla="*/ 2261124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148489 w 6458551"/>
                  <a:gd name="connsiteY11" fmla="*/ 309345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727032 w 6458551"/>
                  <a:gd name="connsiteY15" fmla="*/ 819485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58551" h="1108242">
                    <a:moveTo>
                      <a:pt x="0" y="193842"/>
                    </a:moveTo>
                    <a:cubicBezTo>
                      <a:pt x="112294" y="173789"/>
                      <a:pt x="224589" y="153736"/>
                      <a:pt x="346509" y="136090"/>
                    </a:cubicBezTo>
                    <a:cubicBezTo>
                      <a:pt x="468429" y="118444"/>
                      <a:pt x="731520" y="87964"/>
                      <a:pt x="731520" y="87964"/>
                    </a:cubicBezTo>
                    <a:cubicBezTo>
                      <a:pt x="855044" y="71922"/>
                      <a:pt x="962526" y="52672"/>
                      <a:pt x="1087654" y="39838"/>
                    </a:cubicBezTo>
                    <a:cubicBezTo>
                      <a:pt x="1212782" y="27004"/>
                      <a:pt x="1352349" y="17379"/>
                      <a:pt x="1482290" y="10962"/>
                    </a:cubicBezTo>
                    <a:cubicBezTo>
                      <a:pt x="1612231" y="4545"/>
                      <a:pt x="1737495" y="0"/>
                      <a:pt x="1867301" y="1337"/>
                    </a:cubicBezTo>
                    <a:cubicBezTo>
                      <a:pt x="1997107" y="2674"/>
                      <a:pt x="2139204" y="14171"/>
                      <a:pt x="2261124" y="18983"/>
                    </a:cubicBezTo>
                    <a:cubicBezTo>
                      <a:pt x="2383044" y="23795"/>
                      <a:pt x="2473557" y="21924"/>
                      <a:pt x="2598821" y="30212"/>
                    </a:cubicBezTo>
                    <a:cubicBezTo>
                      <a:pt x="2724085" y="38500"/>
                      <a:pt x="2876349" y="52672"/>
                      <a:pt x="3012707" y="68714"/>
                    </a:cubicBezTo>
                    <a:cubicBezTo>
                      <a:pt x="3149065" y="84756"/>
                      <a:pt x="3298257" y="105610"/>
                      <a:pt x="3416968" y="126465"/>
                    </a:cubicBezTo>
                    <a:cubicBezTo>
                      <a:pt x="3535679" y="147320"/>
                      <a:pt x="3603056" y="163362"/>
                      <a:pt x="3724976" y="193842"/>
                    </a:cubicBezTo>
                    <a:cubicBezTo>
                      <a:pt x="3846896" y="224322"/>
                      <a:pt x="4021756" y="274052"/>
                      <a:pt x="4148489" y="309345"/>
                    </a:cubicBezTo>
                    <a:cubicBezTo>
                      <a:pt x="4275222" y="344638"/>
                      <a:pt x="4357036" y="365493"/>
                      <a:pt x="4485372" y="405598"/>
                    </a:cubicBezTo>
                    <a:cubicBezTo>
                      <a:pt x="4613708" y="445703"/>
                      <a:pt x="4918509" y="549977"/>
                      <a:pt x="4918509" y="549977"/>
                    </a:cubicBezTo>
                    <a:lnTo>
                      <a:pt x="5351646" y="694356"/>
                    </a:lnTo>
                    <a:lnTo>
                      <a:pt x="5727032" y="819485"/>
                    </a:lnTo>
                    <a:cubicBezTo>
                      <a:pt x="5860181" y="866007"/>
                      <a:pt x="6028623" y="925362"/>
                      <a:pt x="6150543" y="973488"/>
                    </a:cubicBezTo>
                    <a:cubicBezTo>
                      <a:pt x="6272463" y="1021614"/>
                      <a:pt x="6351871" y="1060115"/>
                      <a:pt x="6458551" y="110824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6D07EDA-A3D5-415E-89E3-6579BAE3F69D}"/>
                  </a:ext>
                </a:extLst>
              </p:cNvPr>
              <p:cNvCxnSpPr>
                <a:stCxn id="53" idx="0"/>
                <a:endCxn id="54" idx="0"/>
              </p:cNvCxnSpPr>
              <p:nvPr/>
            </p:nvCxnSpPr>
            <p:spPr>
              <a:xfrm>
                <a:off x="2916455" y="1515628"/>
                <a:ext cx="8021" cy="183548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3B3994C-E1A2-400D-AB06-B9AB645FE666}"/>
                </a:ext>
              </a:extLst>
            </p:cNvPr>
            <p:cNvSpPr/>
            <p:nvPr/>
          </p:nvSpPr>
          <p:spPr>
            <a:xfrm>
              <a:off x="2008417" y="3034471"/>
              <a:ext cx="136311" cy="817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697575C6-EF5D-4579-B03B-84C70C4B9C14}"/>
                </a:ext>
              </a:extLst>
            </p:cNvPr>
            <p:cNvSpPr/>
            <p:nvPr/>
          </p:nvSpPr>
          <p:spPr>
            <a:xfrm>
              <a:off x="1264930" y="3091708"/>
              <a:ext cx="743488" cy="225962"/>
            </a:xfrm>
            <a:custGeom>
              <a:avLst/>
              <a:gdLst>
                <a:gd name="connsiteX0" fmla="*/ 0 w 981777"/>
                <a:gd name="connsiteY0" fmla="*/ 298383 h 298383"/>
                <a:gd name="connsiteX1" fmla="*/ 356135 w 981777"/>
                <a:gd name="connsiteY1" fmla="*/ 259882 h 298383"/>
                <a:gd name="connsiteX2" fmla="*/ 683394 w 981777"/>
                <a:gd name="connsiteY2" fmla="*/ 182880 h 298383"/>
                <a:gd name="connsiteX3" fmla="*/ 924025 w 981777"/>
                <a:gd name="connsiteY3" fmla="*/ 77002 h 298383"/>
                <a:gd name="connsiteX4" fmla="*/ 981777 w 981777"/>
                <a:gd name="connsiteY4" fmla="*/ 0 h 29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777" h="298383">
                  <a:moveTo>
                    <a:pt x="0" y="298383"/>
                  </a:moveTo>
                  <a:cubicBezTo>
                    <a:pt x="121118" y="288757"/>
                    <a:pt x="242236" y="279132"/>
                    <a:pt x="356135" y="259882"/>
                  </a:cubicBezTo>
                  <a:cubicBezTo>
                    <a:pt x="470034" y="240632"/>
                    <a:pt x="588746" y="213360"/>
                    <a:pt x="683394" y="182880"/>
                  </a:cubicBezTo>
                  <a:cubicBezTo>
                    <a:pt x="778042" y="152400"/>
                    <a:pt x="874295" y="107482"/>
                    <a:pt x="924025" y="77002"/>
                  </a:cubicBezTo>
                  <a:cubicBezTo>
                    <a:pt x="973756" y="46522"/>
                    <a:pt x="977766" y="23261"/>
                    <a:pt x="981777" y="0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5ED3B43B-8AFF-46E3-92D6-3EACFD6A4854}"/>
                </a:ext>
              </a:extLst>
            </p:cNvPr>
            <p:cNvSpPr/>
            <p:nvPr/>
          </p:nvSpPr>
          <p:spPr>
            <a:xfrm>
              <a:off x="2199338" y="3046757"/>
              <a:ext cx="743488" cy="225962"/>
            </a:xfrm>
            <a:custGeom>
              <a:avLst/>
              <a:gdLst>
                <a:gd name="connsiteX0" fmla="*/ 0 w 981777"/>
                <a:gd name="connsiteY0" fmla="*/ 298383 h 298383"/>
                <a:gd name="connsiteX1" fmla="*/ 356135 w 981777"/>
                <a:gd name="connsiteY1" fmla="*/ 259882 h 298383"/>
                <a:gd name="connsiteX2" fmla="*/ 683394 w 981777"/>
                <a:gd name="connsiteY2" fmla="*/ 182880 h 298383"/>
                <a:gd name="connsiteX3" fmla="*/ 924025 w 981777"/>
                <a:gd name="connsiteY3" fmla="*/ 77002 h 298383"/>
                <a:gd name="connsiteX4" fmla="*/ 981777 w 981777"/>
                <a:gd name="connsiteY4" fmla="*/ 0 h 29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777" h="298383">
                  <a:moveTo>
                    <a:pt x="0" y="298383"/>
                  </a:moveTo>
                  <a:cubicBezTo>
                    <a:pt x="121118" y="288757"/>
                    <a:pt x="242236" y="279132"/>
                    <a:pt x="356135" y="259882"/>
                  </a:cubicBezTo>
                  <a:cubicBezTo>
                    <a:pt x="470034" y="240632"/>
                    <a:pt x="588746" y="213360"/>
                    <a:pt x="683394" y="182880"/>
                  </a:cubicBezTo>
                  <a:cubicBezTo>
                    <a:pt x="778042" y="152400"/>
                    <a:pt x="874295" y="107482"/>
                    <a:pt x="924025" y="77002"/>
                  </a:cubicBezTo>
                  <a:cubicBezTo>
                    <a:pt x="973756" y="46522"/>
                    <a:pt x="977766" y="23261"/>
                    <a:pt x="981777" y="0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F20F6AB-CE22-4F14-B834-E120F616DE0E}"/>
              </a:ext>
            </a:extLst>
          </p:cNvPr>
          <p:cNvCxnSpPr>
            <a:cxnSpLocks/>
          </p:cNvCxnSpPr>
          <p:nvPr/>
        </p:nvCxnSpPr>
        <p:spPr>
          <a:xfrm rot="2400000" flipV="1">
            <a:off x="1294321" y="1609464"/>
            <a:ext cx="18197" cy="17319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B7563FD-1F35-49FE-973A-0ABBFD9FECC4}"/>
              </a:ext>
            </a:extLst>
          </p:cNvPr>
          <p:cNvCxnSpPr>
            <a:cxnSpLocks/>
          </p:cNvCxnSpPr>
          <p:nvPr/>
        </p:nvCxnSpPr>
        <p:spPr>
          <a:xfrm flipV="1">
            <a:off x="739819" y="1820013"/>
            <a:ext cx="1595767" cy="13106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C0EBFAE-F2BE-451F-A3E2-687DBFFA235F}"/>
              </a:ext>
            </a:extLst>
          </p:cNvPr>
          <p:cNvCxnSpPr/>
          <p:nvPr/>
        </p:nvCxnSpPr>
        <p:spPr>
          <a:xfrm>
            <a:off x="739817" y="1793196"/>
            <a:ext cx="1951165" cy="4345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Table 68">
            <a:extLst>
              <a:ext uri="{FF2B5EF4-FFF2-40B4-BE49-F238E27FC236}">
                <a16:creationId xmlns:a16="http://schemas.microsoft.com/office/drawing/2014/main" id="{D358AB88-2071-4A8E-9E1D-6DE01F5FB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794044"/>
              </p:ext>
            </p:extLst>
          </p:nvPr>
        </p:nvGraphicFramePr>
        <p:xfrm>
          <a:off x="496705" y="3341077"/>
          <a:ext cx="2844195" cy="1107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226">
                  <a:extLst>
                    <a:ext uri="{9D8B030D-6E8A-4147-A177-3AD203B41FA5}">
                      <a16:colId xmlns:a16="http://schemas.microsoft.com/office/drawing/2014/main" val="2183295898"/>
                    </a:ext>
                  </a:extLst>
                </a:gridCol>
                <a:gridCol w="844599">
                  <a:extLst>
                    <a:ext uri="{9D8B030D-6E8A-4147-A177-3AD203B41FA5}">
                      <a16:colId xmlns:a16="http://schemas.microsoft.com/office/drawing/2014/main" val="3511406979"/>
                    </a:ext>
                  </a:extLst>
                </a:gridCol>
                <a:gridCol w="1019370">
                  <a:extLst>
                    <a:ext uri="{9D8B030D-6E8A-4147-A177-3AD203B41FA5}">
                      <a16:colId xmlns:a16="http://schemas.microsoft.com/office/drawing/2014/main" val="2132241891"/>
                    </a:ext>
                  </a:extLst>
                </a:gridCol>
              </a:tblGrid>
              <a:tr h="200582">
                <a:tc>
                  <a:txBody>
                    <a:bodyPr/>
                    <a:lstStyle/>
                    <a:p>
                      <a:r>
                        <a:rPr lang="fi-FI" sz="1100" dirty="0"/>
                        <a:t>Tuuli 10kn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dirty="0"/>
                        <a:t>SOG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dirty="0"/>
                        <a:t>TWA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492772"/>
                  </a:ext>
                </a:extLst>
              </a:tr>
              <a:tr h="200582">
                <a:tc>
                  <a:txBody>
                    <a:bodyPr/>
                    <a:lstStyle/>
                    <a:p>
                      <a:r>
                        <a:rPr lang="fi-FI" sz="1100" dirty="0" err="1"/>
                        <a:t>High</a:t>
                      </a:r>
                      <a:r>
                        <a:rPr lang="fi-FI" sz="1100" dirty="0"/>
                        <a:t> -5°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dirty="0"/>
                        <a:t>5,9   (- 0,4)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193878"/>
                  </a:ext>
                </a:extLst>
              </a:tr>
              <a:tr h="2005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dirty="0"/>
                        <a:t>6,3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203965"/>
                  </a:ext>
                </a:extLst>
              </a:tr>
              <a:tr h="330370">
                <a:tc>
                  <a:txBody>
                    <a:bodyPr/>
                    <a:lstStyle/>
                    <a:p>
                      <a:r>
                        <a:rPr lang="fi-FI" sz="1100" dirty="0" err="1"/>
                        <a:t>Low</a:t>
                      </a:r>
                      <a:r>
                        <a:rPr lang="fi-FI" sz="1100" dirty="0"/>
                        <a:t> +5°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dirty="0"/>
                        <a:t>6,8   (+ 0,5)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653610"/>
                  </a:ext>
                </a:extLst>
              </a:tr>
            </a:tbl>
          </a:graphicData>
        </a:graphic>
      </p:graphicFrame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BE5D569-67E5-486B-877E-389C02178E56}"/>
              </a:ext>
            </a:extLst>
          </p:cNvPr>
          <p:cNvCxnSpPr>
            <a:cxnSpLocks/>
          </p:cNvCxnSpPr>
          <p:nvPr/>
        </p:nvCxnSpPr>
        <p:spPr>
          <a:xfrm flipV="1">
            <a:off x="739817" y="1800110"/>
            <a:ext cx="0" cy="13305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029E7D0-05E4-4611-A8C1-057107C11564}"/>
              </a:ext>
            </a:extLst>
          </p:cNvPr>
          <p:cNvSpPr txBox="1"/>
          <p:nvPr/>
        </p:nvSpPr>
        <p:spPr>
          <a:xfrm>
            <a:off x="339969" y="498229"/>
            <a:ext cx="8464063" cy="6740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fi-FI" sz="2400" dirty="0"/>
              <a:t>Vaihteet - Miksi ei ajeta vain samalla tavalla, suoraan?</a:t>
            </a:r>
          </a:p>
          <a:p>
            <a:pPr algn="ctr"/>
            <a:endParaRPr lang="fi-FI" sz="2400" dirty="0"/>
          </a:p>
          <a:p>
            <a:pPr marL="285750" indent="-285750">
              <a:buFontTx/>
              <a:buChar char="-"/>
            </a:pPr>
            <a:endParaRPr lang="fi-FI" sz="2400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9F1CE584-7157-4960-AA1A-22EE41C3E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5" y="4897353"/>
            <a:ext cx="3710354" cy="1413705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CA68A983-5CF9-46CC-84C4-AF668E08EF7C}"/>
              </a:ext>
            </a:extLst>
          </p:cNvPr>
          <p:cNvSpPr txBox="1"/>
          <p:nvPr/>
        </p:nvSpPr>
        <p:spPr>
          <a:xfrm>
            <a:off x="3841748" y="1450731"/>
            <a:ext cx="4774713" cy="37806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171450" indent="-171450">
              <a:buFontTx/>
              <a:buChar char="-"/>
            </a:pPr>
            <a:r>
              <a:rPr lang="fi-FI" dirty="0"/>
              <a:t>Olosuhteet, aallokko</a:t>
            </a:r>
          </a:p>
          <a:p>
            <a:pPr marL="628650" lvl="1" indent="-171450">
              <a:buFontTx/>
              <a:buChar char="-"/>
            </a:pPr>
            <a:r>
              <a:rPr lang="fi-FI" dirty="0"/>
              <a:t>haetaan suunta, jossa venettä on helppo ajaa nopeasti</a:t>
            </a:r>
          </a:p>
          <a:p>
            <a:pPr marL="628650" lvl="1" indent="-171450">
              <a:buFontTx/>
              <a:buChar char="-"/>
            </a:pPr>
            <a:r>
              <a:rPr lang="fi-FI" dirty="0"/>
              <a:t>reagoidaan olosuhteiden muutoksiin tai eroihin eri halsseilla</a:t>
            </a:r>
          </a:p>
          <a:p>
            <a:pPr marL="171450" indent="-171450">
              <a:buFontTx/>
              <a:buChar char="-"/>
            </a:pPr>
            <a:r>
              <a:rPr lang="fi-FI" dirty="0"/>
              <a:t>Kiihdyttäminen jos nopeus on kadonnut</a:t>
            </a:r>
          </a:p>
          <a:p>
            <a:pPr marL="171450" indent="-171450">
              <a:buFontTx/>
              <a:buChar char="-"/>
            </a:pPr>
            <a:r>
              <a:rPr lang="fi-FI" dirty="0"/>
              <a:t>Taktiikka, muut veneet</a:t>
            </a:r>
          </a:p>
          <a:p>
            <a:pPr marL="628650" lvl="1" indent="-171450">
              <a:buFontTx/>
              <a:buChar char="-"/>
            </a:pPr>
            <a:r>
              <a:rPr lang="fi-FI" dirty="0"/>
              <a:t>Nostetaan takana olevan eteen, ajetaan vauhdilla alas toisen veneen alta</a:t>
            </a:r>
          </a:p>
          <a:p>
            <a:pPr marL="171450" indent="-171450">
              <a:buFontTx/>
              <a:buChar char="-"/>
            </a:pPr>
            <a:r>
              <a:rPr lang="fi-FI" dirty="0"/>
              <a:t>Lähestyminen merkeille</a:t>
            </a:r>
          </a:p>
          <a:p>
            <a:pPr marL="628650" lvl="1" indent="-171450">
              <a:buFontTx/>
              <a:buChar char="-"/>
            </a:pPr>
            <a:r>
              <a:rPr lang="fi-FI" dirty="0"/>
              <a:t>Ajetaan maksimivauhtia vaikka </a:t>
            </a:r>
            <a:r>
              <a:rPr lang="fi-FI" dirty="0" err="1"/>
              <a:t>leikkari</a:t>
            </a:r>
            <a:r>
              <a:rPr lang="fi-FI" dirty="0"/>
              <a:t> olisi katsottu pieleen</a:t>
            </a:r>
          </a:p>
          <a:p>
            <a:pPr marL="171450" indent="-171450">
              <a:buFontTx/>
              <a:buChar char="-"/>
            </a:pPr>
            <a:endParaRPr lang="fi-FI" dirty="0"/>
          </a:p>
          <a:p>
            <a:pPr marL="171450" indent="-171450">
              <a:buFontTx/>
              <a:buChar char="-"/>
            </a:pPr>
            <a:endParaRPr lang="fi-FI" dirty="0"/>
          </a:p>
          <a:p>
            <a:endParaRPr lang="fi-FI" dirty="0"/>
          </a:p>
          <a:p>
            <a:pPr marL="285750" indent="-285750">
              <a:buFontTx/>
              <a:buChar char="-"/>
            </a:pPr>
            <a:endParaRPr lang="fi-FI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1072B70-A14B-4D2C-BFAB-5F0991BDBC73}"/>
              </a:ext>
            </a:extLst>
          </p:cNvPr>
          <p:cNvSpPr txBox="1"/>
          <p:nvPr/>
        </p:nvSpPr>
        <p:spPr>
          <a:xfrm>
            <a:off x="1754772" y="1235121"/>
            <a:ext cx="752129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i-FI" sz="1000" dirty="0" err="1"/>
              <a:t>High</a:t>
            </a:r>
            <a:r>
              <a:rPr lang="fi-FI" sz="1000" dirty="0"/>
              <a:t> </a:t>
            </a:r>
            <a:r>
              <a:rPr lang="fi-FI" sz="1000" dirty="0" err="1"/>
              <a:t>mode</a:t>
            </a:r>
            <a:endParaRPr lang="fi-FI" sz="10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8DF3D03-A262-472C-89E8-C78B3EA1C979}"/>
              </a:ext>
            </a:extLst>
          </p:cNvPr>
          <p:cNvSpPr txBox="1"/>
          <p:nvPr/>
        </p:nvSpPr>
        <p:spPr>
          <a:xfrm>
            <a:off x="2475220" y="1253794"/>
            <a:ext cx="753732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i-FI" sz="1000" dirty="0" err="1"/>
              <a:t>Low</a:t>
            </a:r>
            <a:r>
              <a:rPr lang="fi-FI" sz="1000" dirty="0"/>
              <a:t> </a:t>
            </a:r>
            <a:r>
              <a:rPr lang="fi-FI" sz="1000" dirty="0" err="1"/>
              <a:t>mode</a:t>
            </a:r>
            <a:endParaRPr lang="fi-FI" sz="1000" dirty="0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E1EDDA1-8D4B-4DD6-85D1-1244B31EFF3D}"/>
              </a:ext>
            </a:extLst>
          </p:cNvPr>
          <p:cNvCxnSpPr>
            <a:cxnSpLocks/>
          </p:cNvCxnSpPr>
          <p:nvPr/>
        </p:nvCxnSpPr>
        <p:spPr>
          <a:xfrm flipV="1">
            <a:off x="713768" y="1809650"/>
            <a:ext cx="823934" cy="1321049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40">
            <a:extLst>
              <a:ext uri="{FF2B5EF4-FFF2-40B4-BE49-F238E27FC236}">
                <a16:creationId xmlns:a16="http://schemas.microsoft.com/office/drawing/2014/main" id="{B6F54722-7562-4A25-A510-FEEED37A2FE4}"/>
              </a:ext>
            </a:extLst>
          </p:cNvPr>
          <p:cNvGrpSpPr>
            <a:grpSpLocks noChangeAspect="1"/>
          </p:cNvGrpSpPr>
          <p:nvPr/>
        </p:nvGrpSpPr>
        <p:grpSpPr>
          <a:xfrm rot="18222368">
            <a:off x="1478978" y="1538038"/>
            <a:ext cx="402206" cy="162828"/>
            <a:chOff x="1097283" y="2676232"/>
            <a:chExt cx="1931851" cy="782097"/>
          </a:xfrm>
          <a:solidFill>
            <a:schemeClr val="accent2">
              <a:lumMod val="20000"/>
              <a:lumOff val="80000"/>
              <a:alpha val="46000"/>
            </a:schemeClr>
          </a:solidFill>
        </p:grpSpPr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FDA279D3-78EB-45D6-9DFB-8334DB09B997}"/>
                </a:ext>
              </a:extLst>
            </p:cNvPr>
            <p:cNvSpPr/>
            <p:nvPr/>
          </p:nvSpPr>
          <p:spPr>
            <a:xfrm rot="5400000">
              <a:off x="1729722" y="2104350"/>
              <a:ext cx="673770" cy="192505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33">
              <a:extLst>
                <a:ext uri="{FF2B5EF4-FFF2-40B4-BE49-F238E27FC236}">
                  <a16:creationId xmlns:a16="http://schemas.microsoft.com/office/drawing/2014/main" id="{13D86B19-38BF-4FE7-B67A-A87302FD055E}"/>
                </a:ext>
              </a:extLst>
            </p:cNvPr>
            <p:cNvGrpSpPr/>
            <p:nvPr/>
          </p:nvGrpSpPr>
          <p:grpSpPr>
            <a:xfrm>
              <a:off x="1097283" y="2676232"/>
              <a:ext cx="1917029" cy="782097"/>
              <a:chOff x="2916455" y="1321786"/>
              <a:chExt cx="5025773" cy="2223168"/>
            </a:xfrm>
            <a:grpFill/>
          </p:grpSpPr>
          <p:sp>
            <p:nvSpPr>
              <p:cNvPr id="90" name="Freeform 19">
                <a:extLst>
                  <a:ext uri="{FF2B5EF4-FFF2-40B4-BE49-F238E27FC236}">
                    <a16:creationId xmlns:a16="http://schemas.microsoft.com/office/drawing/2014/main" id="{3955B6F1-4312-4035-81E4-344193150667}"/>
                  </a:ext>
                </a:extLst>
              </p:cNvPr>
              <p:cNvSpPr/>
              <p:nvPr/>
            </p:nvSpPr>
            <p:spPr>
              <a:xfrm>
                <a:off x="2916455" y="1321786"/>
                <a:ext cx="5017752" cy="1108242"/>
              </a:xfrm>
              <a:custGeom>
                <a:avLst/>
                <a:gdLst>
                  <a:gd name="connsiteX0" fmla="*/ 0 w 6458551"/>
                  <a:gd name="connsiteY0" fmla="*/ 194109 h 1108509"/>
                  <a:gd name="connsiteX1" fmla="*/ 346509 w 6458551"/>
                  <a:gd name="connsiteY1" fmla="*/ 136357 h 1108509"/>
                  <a:gd name="connsiteX2" fmla="*/ 731520 w 6458551"/>
                  <a:gd name="connsiteY2" fmla="*/ 88231 h 1108509"/>
                  <a:gd name="connsiteX3" fmla="*/ 1087654 w 6458551"/>
                  <a:gd name="connsiteY3" fmla="*/ 40105 h 1108509"/>
                  <a:gd name="connsiteX4" fmla="*/ 1482290 w 6458551"/>
                  <a:gd name="connsiteY4" fmla="*/ 11229 h 1108509"/>
                  <a:gd name="connsiteX5" fmla="*/ 1819174 w 6458551"/>
                  <a:gd name="connsiteY5" fmla="*/ 1604 h 1108509"/>
                  <a:gd name="connsiteX6" fmla="*/ 2223435 w 6458551"/>
                  <a:gd name="connsiteY6" fmla="*/ 20854 h 1108509"/>
                  <a:gd name="connsiteX7" fmla="*/ 2598821 w 6458551"/>
                  <a:gd name="connsiteY7" fmla="*/ 30479 h 1108509"/>
                  <a:gd name="connsiteX8" fmla="*/ 3012707 w 6458551"/>
                  <a:gd name="connsiteY8" fmla="*/ 68981 h 1108509"/>
                  <a:gd name="connsiteX9" fmla="*/ 3416968 w 6458551"/>
                  <a:gd name="connsiteY9" fmla="*/ 126732 h 1108509"/>
                  <a:gd name="connsiteX10" fmla="*/ 3724976 w 6458551"/>
                  <a:gd name="connsiteY10" fmla="*/ 194109 h 1108509"/>
                  <a:gd name="connsiteX11" fmla="*/ 4023360 w 6458551"/>
                  <a:gd name="connsiteY11" fmla="*/ 271111 h 1108509"/>
                  <a:gd name="connsiteX12" fmla="*/ 4485372 w 6458551"/>
                  <a:gd name="connsiteY12" fmla="*/ 405865 h 1108509"/>
                  <a:gd name="connsiteX13" fmla="*/ 4918509 w 6458551"/>
                  <a:gd name="connsiteY13" fmla="*/ 550244 h 1108509"/>
                  <a:gd name="connsiteX14" fmla="*/ 5351646 w 6458551"/>
                  <a:gd name="connsiteY14" fmla="*/ 694623 h 1108509"/>
                  <a:gd name="connsiteX15" fmla="*/ 5890661 w 6458551"/>
                  <a:gd name="connsiteY15" fmla="*/ 877503 h 1108509"/>
                  <a:gd name="connsiteX16" fmla="*/ 6150543 w 6458551"/>
                  <a:gd name="connsiteY16" fmla="*/ 973755 h 1108509"/>
                  <a:gd name="connsiteX17" fmla="*/ 6458551 w 6458551"/>
                  <a:gd name="connsiteY17" fmla="*/ 1108509 h 1108509"/>
                  <a:gd name="connsiteX0" fmla="*/ 0 w 6458551"/>
                  <a:gd name="connsiteY0" fmla="*/ 198921 h 1113321"/>
                  <a:gd name="connsiteX1" fmla="*/ 346509 w 6458551"/>
                  <a:gd name="connsiteY1" fmla="*/ 141169 h 1113321"/>
                  <a:gd name="connsiteX2" fmla="*/ 731520 w 6458551"/>
                  <a:gd name="connsiteY2" fmla="*/ 93043 h 1113321"/>
                  <a:gd name="connsiteX3" fmla="*/ 1087654 w 6458551"/>
                  <a:gd name="connsiteY3" fmla="*/ 44917 h 1113321"/>
                  <a:gd name="connsiteX4" fmla="*/ 1482290 w 6458551"/>
                  <a:gd name="connsiteY4" fmla="*/ 16041 h 1113321"/>
                  <a:gd name="connsiteX5" fmla="*/ 1819174 w 6458551"/>
                  <a:gd name="connsiteY5" fmla="*/ 6416 h 1113321"/>
                  <a:gd name="connsiteX6" fmla="*/ 2232248 w 6458551"/>
                  <a:gd name="connsiteY6" fmla="*/ 4812 h 1113321"/>
                  <a:gd name="connsiteX7" fmla="*/ 2598821 w 6458551"/>
                  <a:gd name="connsiteY7" fmla="*/ 35291 h 1113321"/>
                  <a:gd name="connsiteX8" fmla="*/ 3012707 w 6458551"/>
                  <a:gd name="connsiteY8" fmla="*/ 73793 h 1113321"/>
                  <a:gd name="connsiteX9" fmla="*/ 3416968 w 6458551"/>
                  <a:gd name="connsiteY9" fmla="*/ 131544 h 1113321"/>
                  <a:gd name="connsiteX10" fmla="*/ 3724976 w 6458551"/>
                  <a:gd name="connsiteY10" fmla="*/ 198921 h 1113321"/>
                  <a:gd name="connsiteX11" fmla="*/ 4023360 w 6458551"/>
                  <a:gd name="connsiteY11" fmla="*/ 275923 h 1113321"/>
                  <a:gd name="connsiteX12" fmla="*/ 4485372 w 6458551"/>
                  <a:gd name="connsiteY12" fmla="*/ 410677 h 1113321"/>
                  <a:gd name="connsiteX13" fmla="*/ 4918509 w 6458551"/>
                  <a:gd name="connsiteY13" fmla="*/ 555056 h 1113321"/>
                  <a:gd name="connsiteX14" fmla="*/ 5351646 w 6458551"/>
                  <a:gd name="connsiteY14" fmla="*/ 699435 h 1113321"/>
                  <a:gd name="connsiteX15" fmla="*/ 5890661 w 6458551"/>
                  <a:gd name="connsiteY15" fmla="*/ 882315 h 1113321"/>
                  <a:gd name="connsiteX16" fmla="*/ 6150543 w 6458551"/>
                  <a:gd name="connsiteY16" fmla="*/ 978567 h 1113321"/>
                  <a:gd name="connsiteX17" fmla="*/ 6458551 w 6458551"/>
                  <a:gd name="connsiteY17" fmla="*/ 1113321 h 1113321"/>
                  <a:gd name="connsiteX0" fmla="*/ 0 w 6458551"/>
                  <a:gd name="connsiteY0" fmla="*/ 197050 h 1111450"/>
                  <a:gd name="connsiteX1" fmla="*/ 346509 w 6458551"/>
                  <a:gd name="connsiteY1" fmla="*/ 139298 h 1111450"/>
                  <a:gd name="connsiteX2" fmla="*/ 731520 w 6458551"/>
                  <a:gd name="connsiteY2" fmla="*/ 91172 h 1111450"/>
                  <a:gd name="connsiteX3" fmla="*/ 1087654 w 6458551"/>
                  <a:gd name="connsiteY3" fmla="*/ 43046 h 1111450"/>
                  <a:gd name="connsiteX4" fmla="*/ 1482290 w 6458551"/>
                  <a:gd name="connsiteY4" fmla="*/ 14170 h 1111450"/>
                  <a:gd name="connsiteX5" fmla="*/ 1819174 w 6458551"/>
                  <a:gd name="connsiteY5" fmla="*/ 4545 h 1111450"/>
                  <a:gd name="connsiteX6" fmla="*/ 2232248 w 6458551"/>
                  <a:gd name="connsiteY6" fmla="*/ 41442 h 1111450"/>
                  <a:gd name="connsiteX7" fmla="*/ 2598821 w 6458551"/>
                  <a:gd name="connsiteY7" fmla="*/ 33420 h 1111450"/>
                  <a:gd name="connsiteX8" fmla="*/ 3012707 w 6458551"/>
                  <a:gd name="connsiteY8" fmla="*/ 71922 h 1111450"/>
                  <a:gd name="connsiteX9" fmla="*/ 3416968 w 6458551"/>
                  <a:gd name="connsiteY9" fmla="*/ 129673 h 1111450"/>
                  <a:gd name="connsiteX10" fmla="*/ 3724976 w 6458551"/>
                  <a:gd name="connsiteY10" fmla="*/ 197050 h 1111450"/>
                  <a:gd name="connsiteX11" fmla="*/ 4023360 w 6458551"/>
                  <a:gd name="connsiteY11" fmla="*/ 274052 h 1111450"/>
                  <a:gd name="connsiteX12" fmla="*/ 4485372 w 6458551"/>
                  <a:gd name="connsiteY12" fmla="*/ 408806 h 1111450"/>
                  <a:gd name="connsiteX13" fmla="*/ 4918509 w 6458551"/>
                  <a:gd name="connsiteY13" fmla="*/ 553185 h 1111450"/>
                  <a:gd name="connsiteX14" fmla="*/ 5351646 w 6458551"/>
                  <a:gd name="connsiteY14" fmla="*/ 697564 h 1111450"/>
                  <a:gd name="connsiteX15" fmla="*/ 5890661 w 6458551"/>
                  <a:gd name="connsiteY15" fmla="*/ 880444 h 1111450"/>
                  <a:gd name="connsiteX16" fmla="*/ 6150543 w 6458551"/>
                  <a:gd name="connsiteY16" fmla="*/ 976696 h 1111450"/>
                  <a:gd name="connsiteX17" fmla="*/ 6458551 w 6458551"/>
                  <a:gd name="connsiteY17" fmla="*/ 1111450 h 1111450"/>
                  <a:gd name="connsiteX0" fmla="*/ 0 w 6458551"/>
                  <a:gd name="connsiteY0" fmla="*/ 343300 h 1257700"/>
                  <a:gd name="connsiteX1" fmla="*/ 346509 w 6458551"/>
                  <a:gd name="connsiteY1" fmla="*/ 285548 h 1257700"/>
                  <a:gd name="connsiteX2" fmla="*/ 731520 w 6458551"/>
                  <a:gd name="connsiteY2" fmla="*/ 237422 h 1257700"/>
                  <a:gd name="connsiteX3" fmla="*/ 1087654 w 6458551"/>
                  <a:gd name="connsiteY3" fmla="*/ 189296 h 1257700"/>
                  <a:gd name="connsiteX4" fmla="*/ 1482290 w 6458551"/>
                  <a:gd name="connsiteY4" fmla="*/ 160420 h 1257700"/>
                  <a:gd name="connsiteX5" fmla="*/ 1819174 w 6458551"/>
                  <a:gd name="connsiteY5" fmla="*/ 150795 h 1257700"/>
                  <a:gd name="connsiteX6" fmla="*/ 2232248 w 6458551"/>
                  <a:gd name="connsiteY6" fmla="*/ 4812 h 1257700"/>
                  <a:gd name="connsiteX7" fmla="*/ 2598821 w 6458551"/>
                  <a:gd name="connsiteY7" fmla="*/ 179670 h 1257700"/>
                  <a:gd name="connsiteX8" fmla="*/ 3012707 w 6458551"/>
                  <a:gd name="connsiteY8" fmla="*/ 218172 h 1257700"/>
                  <a:gd name="connsiteX9" fmla="*/ 3416968 w 6458551"/>
                  <a:gd name="connsiteY9" fmla="*/ 275923 h 1257700"/>
                  <a:gd name="connsiteX10" fmla="*/ 3724976 w 6458551"/>
                  <a:gd name="connsiteY10" fmla="*/ 343300 h 1257700"/>
                  <a:gd name="connsiteX11" fmla="*/ 4023360 w 6458551"/>
                  <a:gd name="connsiteY11" fmla="*/ 420302 h 1257700"/>
                  <a:gd name="connsiteX12" fmla="*/ 4485372 w 6458551"/>
                  <a:gd name="connsiteY12" fmla="*/ 555056 h 1257700"/>
                  <a:gd name="connsiteX13" fmla="*/ 4918509 w 6458551"/>
                  <a:gd name="connsiteY13" fmla="*/ 699435 h 1257700"/>
                  <a:gd name="connsiteX14" fmla="*/ 5351646 w 6458551"/>
                  <a:gd name="connsiteY14" fmla="*/ 843814 h 1257700"/>
                  <a:gd name="connsiteX15" fmla="*/ 5890661 w 6458551"/>
                  <a:gd name="connsiteY15" fmla="*/ 1026694 h 1257700"/>
                  <a:gd name="connsiteX16" fmla="*/ 6150543 w 6458551"/>
                  <a:gd name="connsiteY16" fmla="*/ 1122946 h 1257700"/>
                  <a:gd name="connsiteX17" fmla="*/ 6458551 w 6458551"/>
                  <a:gd name="connsiteY17" fmla="*/ 1257700 h 1257700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19174 w 6458551"/>
                  <a:gd name="connsiteY5" fmla="*/ 1337 h 1108242"/>
                  <a:gd name="connsiteX6" fmla="*/ 2232248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023360 w 6458551"/>
                  <a:gd name="connsiteY11" fmla="*/ 270844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19174 w 6458551"/>
                  <a:gd name="connsiteY5" fmla="*/ 1337 h 1108242"/>
                  <a:gd name="connsiteX6" fmla="*/ 2232248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023360 w 6458551"/>
                  <a:gd name="connsiteY11" fmla="*/ 270844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19174 w 6458551"/>
                  <a:gd name="connsiteY5" fmla="*/ 1337 h 1108242"/>
                  <a:gd name="connsiteX6" fmla="*/ 2232248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148489 w 6458551"/>
                  <a:gd name="connsiteY11" fmla="*/ 309345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67301 w 6458551"/>
                  <a:gd name="connsiteY5" fmla="*/ 1337 h 1108242"/>
                  <a:gd name="connsiteX6" fmla="*/ 2232248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148489 w 6458551"/>
                  <a:gd name="connsiteY11" fmla="*/ 309345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67301 w 6458551"/>
                  <a:gd name="connsiteY5" fmla="*/ 1337 h 1108242"/>
                  <a:gd name="connsiteX6" fmla="*/ 2261124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148489 w 6458551"/>
                  <a:gd name="connsiteY11" fmla="*/ 309345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67301 w 6458551"/>
                  <a:gd name="connsiteY5" fmla="*/ 1337 h 1108242"/>
                  <a:gd name="connsiteX6" fmla="*/ 2261124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148489 w 6458551"/>
                  <a:gd name="connsiteY11" fmla="*/ 309345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727032 w 6458551"/>
                  <a:gd name="connsiteY15" fmla="*/ 819485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58551" h="1108242">
                    <a:moveTo>
                      <a:pt x="0" y="193842"/>
                    </a:moveTo>
                    <a:cubicBezTo>
                      <a:pt x="112294" y="173789"/>
                      <a:pt x="224589" y="153736"/>
                      <a:pt x="346509" y="136090"/>
                    </a:cubicBezTo>
                    <a:cubicBezTo>
                      <a:pt x="468429" y="118444"/>
                      <a:pt x="731520" y="87964"/>
                      <a:pt x="731520" y="87964"/>
                    </a:cubicBezTo>
                    <a:cubicBezTo>
                      <a:pt x="855044" y="71922"/>
                      <a:pt x="962526" y="52672"/>
                      <a:pt x="1087654" y="39838"/>
                    </a:cubicBezTo>
                    <a:cubicBezTo>
                      <a:pt x="1212782" y="27004"/>
                      <a:pt x="1352349" y="17379"/>
                      <a:pt x="1482290" y="10962"/>
                    </a:cubicBezTo>
                    <a:cubicBezTo>
                      <a:pt x="1612231" y="4545"/>
                      <a:pt x="1737495" y="0"/>
                      <a:pt x="1867301" y="1337"/>
                    </a:cubicBezTo>
                    <a:cubicBezTo>
                      <a:pt x="1997107" y="2674"/>
                      <a:pt x="2139204" y="14171"/>
                      <a:pt x="2261124" y="18983"/>
                    </a:cubicBezTo>
                    <a:cubicBezTo>
                      <a:pt x="2383044" y="23795"/>
                      <a:pt x="2473557" y="21924"/>
                      <a:pt x="2598821" y="30212"/>
                    </a:cubicBezTo>
                    <a:cubicBezTo>
                      <a:pt x="2724085" y="38500"/>
                      <a:pt x="2876349" y="52672"/>
                      <a:pt x="3012707" y="68714"/>
                    </a:cubicBezTo>
                    <a:cubicBezTo>
                      <a:pt x="3149065" y="84756"/>
                      <a:pt x="3298257" y="105610"/>
                      <a:pt x="3416968" y="126465"/>
                    </a:cubicBezTo>
                    <a:cubicBezTo>
                      <a:pt x="3535679" y="147320"/>
                      <a:pt x="3603056" y="163362"/>
                      <a:pt x="3724976" y="193842"/>
                    </a:cubicBezTo>
                    <a:cubicBezTo>
                      <a:pt x="3846896" y="224322"/>
                      <a:pt x="4021756" y="274052"/>
                      <a:pt x="4148489" y="309345"/>
                    </a:cubicBezTo>
                    <a:cubicBezTo>
                      <a:pt x="4275222" y="344638"/>
                      <a:pt x="4357036" y="365493"/>
                      <a:pt x="4485372" y="405598"/>
                    </a:cubicBezTo>
                    <a:cubicBezTo>
                      <a:pt x="4613708" y="445703"/>
                      <a:pt x="4918509" y="549977"/>
                      <a:pt x="4918509" y="549977"/>
                    </a:cubicBezTo>
                    <a:lnTo>
                      <a:pt x="5351646" y="694356"/>
                    </a:lnTo>
                    <a:lnTo>
                      <a:pt x="5727032" y="819485"/>
                    </a:lnTo>
                    <a:cubicBezTo>
                      <a:pt x="5860181" y="866007"/>
                      <a:pt x="6028623" y="925362"/>
                      <a:pt x="6150543" y="973488"/>
                    </a:cubicBezTo>
                    <a:cubicBezTo>
                      <a:pt x="6272463" y="1021614"/>
                      <a:pt x="6351871" y="1060115"/>
                      <a:pt x="6458551" y="1108242"/>
                    </a:cubicBezTo>
                  </a:path>
                </a:pathLst>
              </a:custGeom>
              <a:grpFill/>
              <a:ln w="2857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20">
                <a:extLst>
                  <a:ext uri="{FF2B5EF4-FFF2-40B4-BE49-F238E27FC236}">
                    <a16:creationId xmlns:a16="http://schemas.microsoft.com/office/drawing/2014/main" id="{4F205C05-4D5E-4CD8-BF5F-58D7C8D55FD0}"/>
                  </a:ext>
                </a:extLst>
              </p:cNvPr>
              <p:cNvSpPr/>
              <p:nvPr/>
            </p:nvSpPr>
            <p:spPr>
              <a:xfrm flipV="1">
                <a:off x="2924476" y="2436712"/>
                <a:ext cx="5017752" cy="1108242"/>
              </a:xfrm>
              <a:custGeom>
                <a:avLst/>
                <a:gdLst>
                  <a:gd name="connsiteX0" fmla="*/ 0 w 6458551"/>
                  <a:gd name="connsiteY0" fmla="*/ 194109 h 1108509"/>
                  <a:gd name="connsiteX1" fmla="*/ 346509 w 6458551"/>
                  <a:gd name="connsiteY1" fmla="*/ 136357 h 1108509"/>
                  <a:gd name="connsiteX2" fmla="*/ 731520 w 6458551"/>
                  <a:gd name="connsiteY2" fmla="*/ 88231 h 1108509"/>
                  <a:gd name="connsiteX3" fmla="*/ 1087654 w 6458551"/>
                  <a:gd name="connsiteY3" fmla="*/ 40105 h 1108509"/>
                  <a:gd name="connsiteX4" fmla="*/ 1482290 w 6458551"/>
                  <a:gd name="connsiteY4" fmla="*/ 11229 h 1108509"/>
                  <a:gd name="connsiteX5" fmla="*/ 1819174 w 6458551"/>
                  <a:gd name="connsiteY5" fmla="*/ 1604 h 1108509"/>
                  <a:gd name="connsiteX6" fmla="*/ 2223435 w 6458551"/>
                  <a:gd name="connsiteY6" fmla="*/ 20854 h 1108509"/>
                  <a:gd name="connsiteX7" fmla="*/ 2598821 w 6458551"/>
                  <a:gd name="connsiteY7" fmla="*/ 30479 h 1108509"/>
                  <a:gd name="connsiteX8" fmla="*/ 3012707 w 6458551"/>
                  <a:gd name="connsiteY8" fmla="*/ 68981 h 1108509"/>
                  <a:gd name="connsiteX9" fmla="*/ 3416968 w 6458551"/>
                  <a:gd name="connsiteY9" fmla="*/ 126732 h 1108509"/>
                  <a:gd name="connsiteX10" fmla="*/ 3724976 w 6458551"/>
                  <a:gd name="connsiteY10" fmla="*/ 194109 h 1108509"/>
                  <a:gd name="connsiteX11" fmla="*/ 4023360 w 6458551"/>
                  <a:gd name="connsiteY11" fmla="*/ 271111 h 1108509"/>
                  <a:gd name="connsiteX12" fmla="*/ 4485372 w 6458551"/>
                  <a:gd name="connsiteY12" fmla="*/ 405865 h 1108509"/>
                  <a:gd name="connsiteX13" fmla="*/ 4918509 w 6458551"/>
                  <a:gd name="connsiteY13" fmla="*/ 550244 h 1108509"/>
                  <a:gd name="connsiteX14" fmla="*/ 5351646 w 6458551"/>
                  <a:gd name="connsiteY14" fmla="*/ 694623 h 1108509"/>
                  <a:gd name="connsiteX15" fmla="*/ 5890661 w 6458551"/>
                  <a:gd name="connsiteY15" fmla="*/ 877503 h 1108509"/>
                  <a:gd name="connsiteX16" fmla="*/ 6150543 w 6458551"/>
                  <a:gd name="connsiteY16" fmla="*/ 973755 h 1108509"/>
                  <a:gd name="connsiteX17" fmla="*/ 6458551 w 6458551"/>
                  <a:gd name="connsiteY17" fmla="*/ 1108509 h 1108509"/>
                  <a:gd name="connsiteX0" fmla="*/ 0 w 6458551"/>
                  <a:gd name="connsiteY0" fmla="*/ 198921 h 1113321"/>
                  <a:gd name="connsiteX1" fmla="*/ 346509 w 6458551"/>
                  <a:gd name="connsiteY1" fmla="*/ 141169 h 1113321"/>
                  <a:gd name="connsiteX2" fmla="*/ 731520 w 6458551"/>
                  <a:gd name="connsiteY2" fmla="*/ 93043 h 1113321"/>
                  <a:gd name="connsiteX3" fmla="*/ 1087654 w 6458551"/>
                  <a:gd name="connsiteY3" fmla="*/ 44917 h 1113321"/>
                  <a:gd name="connsiteX4" fmla="*/ 1482290 w 6458551"/>
                  <a:gd name="connsiteY4" fmla="*/ 16041 h 1113321"/>
                  <a:gd name="connsiteX5" fmla="*/ 1819174 w 6458551"/>
                  <a:gd name="connsiteY5" fmla="*/ 6416 h 1113321"/>
                  <a:gd name="connsiteX6" fmla="*/ 2232248 w 6458551"/>
                  <a:gd name="connsiteY6" fmla="*/ 4812 h 1113321"/>
                  <a:gd name="connsiteX7" fmla="*/ 2598821 w 6458551"/>
                  <a:gd name="connsiteY7" fmla="*/ 35291 h 1113321"/>
                  <a:gd name="connsiteX8" fmla="*/ 3012707 w 6458551"/>
                  <a:gd name="connsiteY8" fmla="*/ 73793 h 1113321"/>
                  <a:gd name="connsiteX9" fmla="*/ 3416968 w 6458551"/>
                  <a:gd name="connsiteY9" fmla="*/ 131544 h 1113321"/>
                  <a:gd name="connsiteX10" fmla="*/ 3724976 w 6458551"/>
                  <a:gd name="connsiteY10" fmla="*/ 198921 h 1113321"/>
                  <a:gd name="connsiteX11" fmla="*/ 4023360 w 6458551"/>
                  <a:gd name="connsiteY11" fmla="*/ 275923 h 1113321"/>
                  <a:gd name="connsiteX12" fmla="*/ 4485372 w 6458551"/>
                  <a:gd name="connsiteY12" fmla="*/ 410677 h 1113321"/>
                  <a:gd name="connsiteX13" fmla="*/ 4918509 w 6458551"/>
                  <a:gd name="connsiteY13" fmla="*/ 555056 h 1113321"/>
                  <a:gd name="connsiteX14" fmla="*/ 5351646 w 6458551"/>
                  <a:gd name="connsiteY14" fmla="*/ 699435 h 1113321"/>
                  <a:gd name="connsiteX15" fmla="*/ 5890661 w 6458551"/>
                  <a:gd name="connsiteY15" fmla="*/ 882315 h 1113321"/>
                  <a:gd name="connsiteX16" fmla="*/ 6150543 w 6458551"/>
                  <a:gd name="connsiteY16" fmla="*/ 978567 h 1113321"/>
                  <a:gd name="connsiteX17" fmla="*/ 6458551 w 6458551"/>
                  <a:gd name="connsiteY17" fmla="*/ 1113321 h 1113321"/>
                  <a:gd name="connsiteX0" fmla="*/ 0 w 6458551"/>
                  <a:gd name="connsiteY0" fmla="*/ 197050 h 1111450"/>
                  <a:gd name="connsiteX1" fmla="*/ 346509 w 6458551"/>
                  <a:gd name="connsiteY1" fmla="*/ 139298 h 1111450"/>
                  <a:gd name="connsiteX2" fmla="*/ 731520 w 6458551"/>
                  <a:gd name="connsiteY2" fmla="*/ 91172 h 1111450"/>
                  <a:gd name="connsiteX3" fmla="*/ 1087654 w 6458551"/>
                  <a:gd name="connsiteY3" fmla="*/ 43046 h 1111450"/>
                  <a:gd name="connsiteX4" fmla="*/ 1482290 w 6458551"/>
                  <a:gd name="connsiteY4" fmla="*/ 14170 h 1111450"/>
                  <a:gd name="connsiteX5" fmla="*/ 1819174 w 6458551"/>
                  <a:gd name="connsiteY5" fmla="*/ 4545 h 1111450"/>
                  <a:gd name="connsiteX6" fmla="*/ 2232248 w 6458551"/>
                  <a:gd name="connsiteY6" fmla="*/ 41442 h 1111450"/>
                  <a:gd name="connsiteX7" fmla="*/ 2598821 w 6458551"/>
                  <a:gd name="connsiteY7" fmla="*/ 33420 h 1111450"/>
                  <a:gd name="connsiteX8" fmla="*/ 3012707 w 6458551"/>
                  <a:gd name="connsiteY8" fmla="*/ 71922 h 1111450"/>
                  <a:gd name="connsiteX9" fmla="*/ 3416968 w 6458551"/>
                  <a:gd name="connsiteY9" fmla="*/ 129673 h 1111450"/>
                  <a:gd name="connsiteX10" fmla="*/ 3724976 w 6458551"/>
                  <a:gd name="connsiteY10" fmla="*/ 197050 h 1111450"/>
                  <a:gd name="connsiteX11" fmla="*/ 4023360 w 6458551"/>
                  <a:gd name="connsiteY11" fmla="*/ 274052 h 1111450"/>
                  <a:gd name="connsiteX12" fmla="*/ 4485372 w 6458551"/>
                  <a:gd name="connsiteY12" fmla="*/ 408806 h 1111450"/>
                  <a:gd name="connsiteX13" fmla="*/ 4918509 w 6458551"/>
                  <a:gd name="connsiteY13" fmla="*/ 553185 h 1111450"/>
                  <a:gd name="connsiteX14" fmla="*/ 5351646 w 6458551"/>
                  <a:gd name="connsiteY14" fmla="*/ 697564 h 1111450"/>
                  <a:gd name="connsiteX15" fmla="*/ 5890661 w 6458551"/>
                  <a:gd name="connsiteY15" fmla="*/ 880444 h 1111450"/>
                  <a:gd name="connsiteX16" fmla="*/ 6150543 w 6458551"/>
                  <a:gd name="connsiteY16" fmla="*/ 976696 h 1111450"/>
                  <a:gd name="connsiteX17" fmla="*/ 6458551 w 6458551"/>
                  <a:gd name="connsiteY17" fmla="*/ 1111450 h 1111450"/>
                  <a:gd name="connsiteX0" fmla="*/ 0 w 6458551"/>
                  <a:gd name="connsiteY0" fmla="*/ 343300 h 1257700"/>
                  <a:gd name="connsiteX1" fmla="*/ 346509 w 6458551"/>
                  <a:gd name="connsiteY1" fmla="*/ 285548 h 1257700"/>
                  <a:gd name="connsiteX2" fmla="*/ 731520 w 6458551"/>
                  <a:gd name="connsiteY2" fmla="*/ 237422 h 1257700"/>
                  <a:gd name="connsiteX3" fmla="*/ 1087654 w 6458551"/>
                  <a:gd name="connsiteY3" fmla="*/ 189296 h 1257700"/>
                  <a:gd name="connsiteX4" fmla="*/ 1482290 w 6458551"/>
                  <a:gd name="connsiteY4" fmla="*/ 160420 h 1257700"/>
                  <a:gd name="connsiteX5" fmla="*/ 1819174 w 6458551"/>
                  <a:gd name="connsiteY5" fmla="*/ 150795 h 1257700"/>
                  <a:gd name="connsiteX6" fmla="*/ 2232248 w 6458551"/>
                  <a:gd name="connsiteY6" fmla="*/ 4812 h 1257700"/>
                  <a:gd name="connsiteX7" fmla="*/ 2598821 w 6458551"/>
                  <a:gd name="connsiteY7" fmla="*/ 179670 h 1257700"/>
                  <a:gd name="connsiteX8" fmla="*/ 3012707 w 6458551"/>
                  <a:gd name="connsiteY8" fmla="*/ 218172 h 1257700"/>
                  <a:gd name="connsiteX9" fmla="*/ 3416968 w 6458551"/>
                  <a:gd name="connsiteY9" fmla="*/ 275923 h 1257700"/>
                  <a:gd name="connsiteX10" fmla="*/ 3724976 w 6458551"/>
                  <a:gd name="connsiteY10" fmla="*/ 343300 h 1257700"/>
                  <a:gd name="connsiteX11" fmla="*/ 4023360 w 6458551"/>
                  <a:gd name="connsiteY11" fmla="*/ 420302 h 1257700"/>
                  <a:gd name="connsiteX12" fmla="*/ 4485372 w 6458551"/>
                  <a:gd name="connsiteY12" fmla="*/ 555056 h 1257700"/>
                  <a:gd name="connsiteX13" fmla="*/ 4918509 w 6458551"/>
                  <a:gd name="connsiteY13" fmla="*/ 699435 h 1257700"/>
                  <a:gd name="connsiteX14" fmla="*/ 5351646 w 6458551"/>
                  <a:gd name="connsiteY14" fmla="*/ 843814 h 1257700"/>
                  <a:gd name="connsiteX15" fmla="*/ 5890661 w 6458551"/>
                  <a:gd name="connsiteY15" fmla="*/ 1026694 h 1257700"/>
                  <a:gd name="connsiteX16" fmla="*/ 6150543 w 6458551"/>
                  <a:gd name="connsiteY16" fmla="*/ 1122946 h 1257700"/>
                  <a:gd name="connsiteX17" fmla="*/ 6458551 w 6458551"/>
                  <a:gd name="connsiteY17" fmla="*/ 1257700 h 1257700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19174 w 6458551"/>
                  <a:gd name="connsiteY5" fmla="*/ 1337 h 1108242"/>
                  <a:gd name="connsiteX6" fmla="*/ 2232248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023360 w 6458551"/>
                  <a:gd name="connsiteY11" fmla="*/ 270844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19174 w 6458551"/>
                  <a:gd name="connsiteY5" fmla="*/ 1337 h 1108242"/>
                  <a:gd name="connsiteX6" fmla="*/ 2232248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023360 w 6458551"/>
                  <a:gd name="connsiteY11" fmla="*/ 270844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19174 w 6458551"/>
                  <a:gd name="connsiteY5" fmla="*/ 1337 h 1108242"/>
                  <a:gd name="connsiteX6" fmla="*/ 2232248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148489 w 6458551"/>
                  <a:gd name="connsiteY11" fmla="*/ 309345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67301 w 6458551"/>
                  <a:gd name="connsiteY5" fmla="*/ 1337 h 1108242"/>
                  <a:gd name="connsiteX6" fmla="*/ 2232248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148489 w 6458551"/>
                  <a:gd name="connsiteY11" fmla="*/ 309345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67301 w 6458551"/>
                  <a:gd name="connsiteY5" fmla="*/ 1337 h 1108242"/>
                  <a:gd name="connsiteX6" fmla="*/ 2261124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148489 w 6458551"/>
                  <a:gd name="connsiteY11" fmla="*/ 309345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890661 w 6458551"/>
                  <a:gd name="connsiteY15" fmla="*/ 877236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  <a:gd name="connsiteX0" fmla="*/ 0 w 6458551"/>
                  <a:gd name="connsiteY0" fmla="*/ 193842 h 1108242"/>
                  <a:gd name="connsiteX1" fmla="*/ 346509 w 6458551"/>
                  <a:gd name="connsiteY1" fmla="*/ 136090 h 1108242"/>
                  <a:gd name="connsiteX2" fmla="*/ 731520 w 6458551"/>
                  <a:gd name="connsiteY2" fmla="*/ 87964 h 1108242"/>
                  <a:gd name="connsiteX3" fmla="*/ 1087654 w 6458551"/>
                  <a:gd name="connsiteY3" fmla="*/ 39838 h 1108242"/>
                  <a:gd name="connsiteX4" fmla="*/ 1482290 w 6458551"/>
                  <a:gd name="connsiteY4" fmla="*/ 10962 h 1108242"/>
                  <a:gd name="connsiteX5" fmla="*/ 1867301 w 6458551"/>
                  <a:gd name="connsiteY5" fmla="*/ 1337 h 1108242"/>
                  <a:gd name="connsiteX6" fmla="*/ 2261124 w 6458551"/>
                  <a:gd name="connsiteY6" fmla="*/ 18983 h 1108242"/>
                  <a:gd name="connsiteX7" fmla="*/ 2598821 w 6458551"/>
                  <a:gd name="connsiteY7" fmla="*/ 30212 h 1108242"/>
                  <a:gd name="connsiteX8" fmla="*/ 3012707 w 6458551"/>
                  <a:gd name="connsiteY8" fmla="*/ 68714 h 1108242"/>
                  <a:gd name="connsiteX9" fmla="*/ 3416968 w 6458551"/>
                  <a:gd name="connsiteY9" fmla="*/ 126465 h 1108242"/>
                  <a:gd name="connsiteX10" fmla="*/ 3724976 w 6458551"/>
                  <a:gd name="connsiteY10" fmla="*/ 193842 h 1108242"/>
                  <a:gd name="connsiteX11" fmla="*/ 4148489 w 6458551"/>
                  <a:gd name="connsiteY11" fmla="*/ 309345 h 1108242"/>
                  <a:gd name="connsiteX12" fmla="*/ 4485372 w 6458551"/>
                  <a:gd name="connsiteY12" fmla="*/ 405598 h 1108242"/>
                  <a:gd name="connsiteX13" fmla="*/ 4918509 w 6458551"/>
                  <a:gd name="connsiteY13" fmla="*/ 549977 h 1108242"/>
                  <a:gd name="connsiteX14" fmla="*/ 5351646 w 6458551"/>
                  <a:gd name="connsiteY14" fmla="*/ 694356 h 1108242"/>
                  <a:gd name="connsiteX15" fmla="*/ 5727032 w 6458551"/>
                  <a:gd name="connsiteY15" fmla="*/ 819485 h 1108242"/>
                  <a:gd name="connsiteX16" fmla="*/ 6150543 w 6458551"/>
                  <a:gd name="connsiteY16" fmla="*/ 973488 h 1108242"/>
                  <a:gd name="connsiteX17" fmla="*/ 6458551 w 6458551"/>
                  <a:gd name="connsiteY17" fmla="*/ 1108242 h 110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58551" h="1108242">
                    <a:moveTo>
                      <a:pt x="0" y="193842"/>
                    </a:moveTo>
                    <a:cubicBezTo>
                      <a:pt x="112294" y="173789"/>
                      <a:pt x="224589" y="153736"/>
                      <a:pt x="346509" y="136090"/>
                    </a:cubicBezTo>
                    <a:cubicBezTo>
                      <a:pt x="468429" y="118444"/>
                      <a:pt x="731520" y="87964"/>
                      <a:pt x="731520" y="87964"/>
                    </a:cubicBezTo>
                    <a:cubicBezTo>
                      <a:pt x="855044" y="71922"/>
                      <a:pt x="962526" y="52672"/>
                      <a:pt x="1087654" y="39838"/>
                    </a:cubicBezTo>
                    <a:cubicBezTo>
                      <a:pt x="1212782" y="27004"/>
                      <a:pt x="1352349" y="17379"/>
                      <a:pt x="1482290" y="10962"/>
                    </a:cubicBezTo>
                    <a:cubicBezTo>
                      <a:pt x="1612231" y="4545"/>
                      <a:pt x="1737495" y="0"/>
                      <a:pt x="1867301" y="1337"/>
                    </a:cubicBezTo>
                    <a:cubicBezTo>
                      <a:pt x="1997107" y="2674"/>
                      <a:pt x="2139204" y="14171"/>
                      <a:pt x="2261124" y="18983"/>
                    </a:cubicBezTo>
                    <a:cubicBezTo>
                      <a:pt x="2383044" y="23795"/>
                      <a:pt x="2473557" y="21924"/>
                      <a:pt x="2598821" y="30212"/>
                    </a:cubicBezTo>
                    <a:cubicBezTo>
                      <a:pt x="2724085" y="38500"/>
                      <a:pt x="2876349" y="52672"/>
                      <a:pt x="3012707" y="68714"/>
                    </a:cubicBezTo>
                    <a:cubicBezTo>
                      <a:pt x="3149065" y="84756"/>
                      <a:pt x="3298257" y="105610"/>
                      <a:pt x="3416968" y="126465"/>
                    </a:cubicBezTo>
                    <a:cubicBezTo>
                      <a:pt x="3535679" y="147320"/>
                      <a:pt x="3603056" y="163362"/>
                      <a:pt x="3724976" y="193842"/>
                    </a:cubicBezTo>
                    <a:cubicBezTo>
                      <a:pt x="3846896" y="224322"/>
                      <a:pt x="4021756" y="274052"/>
                      <a:pt x="4148489" y="309345"/>
                    </a:cubicBezTo>
                    <a:cubicBezTo>
                      <a:pt x="4275222" y="344638"/>
                      <a:pt x="4357036" y="365493"/>
                      <a:pt x="4485372" y="405598"/>
                    </a:cubicBezTo>
                    <a:cubicBezTo>
                      <a:pt x="4613708" y="445703"/>
                      <a:pt x="4918509" y="549977"/>
                      <a:pt x="4918509" y="549977"/>
                    </a:cubicBezTo>
                    <a:lnTo>
                      <a:pt x="5351646" y="694356"/>
                    </a:lnTo>
                    <a:lnTo>
                      <a:pt x="5727032" y="819485"/>
                    </a:lnTo>
                    <a:cubicBezTo>
                      <a:pt x="5860181" y="866007"/>
                      <a:pt x="6028623" y="925362"/>
                      <a:pt x="6150543" y="973488"/>
                    </a:cubicBezTo>
                    <a:cubicBezTo>
                      <a:pt x="6272463" y="1021614"/>
                      <a:pt x="6351871" y="1060115"/>
                      <a:pt x="6458551" y="1108242"/>
                    </a:cubicBezTo>
                  </a:path>
                </a:pathLst>
              </a:custGeom>
              <a:grpFill/>
              <a:ln w="2857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28D36C69-511D-4FD1-AC51-145E6672BC51}"/>
                  </a:ext>
                </a:extLst>
              </p:cNvPr>
              <p:cNvCxnSpPr>
                <a:stCxn id="90" idx="0"/>
                <a:endCxn id="91" idx="0"/>
              </p:cNvCxnSpPr>
              <p:nvPr/>
            </p:nvCxnSpPr>
            <p:spPr>
              <a:xfrm>
                <a:off x="2916455" y="1515628"/>
                <a:ext cx="8021" cy="1835484"/>
              </a:xfrm>
              <a:prstGeom prst="line">
                <a:avLst/>
              </a:prstGeom>
              <a:grpFill/>
              <a:ln w="2857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DFBAFE5-1A06-4B4F-A082-0B85F3E75161}"/>
                </a:ext>
              </a:extLst>
            </p:cNvPr>
            <p:cNvSpPr/>
            <p:nvPr/>
          </p:nvSpPr>
          <p:spPr>
            <a:xfrm>
              <a:off x="2008417" y="3034471"/>
              <a:ext cx="136311" cy="81787"/>
            </a:xfrm>
            <a:prstGeom prst="ellipse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B2005847-61FC-4D34-A15C-17E2A4AF06E4}"/>
                </a:ext>
              </a:extLst>
            </p:cNvPr>
            <p:cNvSpPr/>
            <p:nvPr/>
          </p:nvSpPr>
          <p:spPr>
            <a:xfrm>
              <a:off x="1264930" y="3091708"/>
              <a:ext cx="743488" cy="225962"/>
            </a:xfrm>
            <a:custGeom>
              <a:avLst/>
              <a:gdLst>
                <a:gd name="connsiteX0" fmla="*/ 0 w 981777"/>
                <a:gd name="connsiteY0" fmla="*/ 298383 h 298383"/>
                <a:gd name="connsiteX1" fmla="*/ 356135 w 981777"/>
                <a:gd name="connsiteY1" fmla="*/ 259882 h 298383"/>
                <a:gd name="connsiteX2" fmla="*/ 683394 w 981777"/>
                <a:gd name="connsiteY2" fmla="*/ 182880 h 298383"/>
                <a:gd name="connsiteX3" fmla="*/ 924025 w 981777"/>
                <a:gd name="connsiteY3" fmla="*/ 77002 h 298383"/>
                <a:gd name="connsiteX4" fmla="*/ 981777 w 981777"/>
                <a:gd name="connsiteY4" fmla="*/ 0 h 29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777" h="298383">
                  <a:moveTo>
                    <a:pt x="0" y="298383"/>
                  </a:moveTo>
                  <a:cubicBezTo>
                    <a:pt x="121118" y="288757"/>
                    <a:pt x="242236" y="279132"/>
                    <a:pt x="356135" y="259882"/>
                  </a:cubicBezTo>
                  <a:cubicBezTo>
                    <a:pt x="470034" y="240632"/>
                    <a:pt x="588746" y="213360"/>
                    <a:pt x="683394" y="182880"/>
                  </a:cubicBezTo>
                  <a:cubicBezTo>
                    <a:pt x="778042" y="152400"/>
                    <a:pt x="874295" y="107482"/>
                    <a:pt x="924025" y="77002"/>
                  </a:cubicBezTo>
                  <a:cubicBezTo>
                    <a:pt x="973756" y="46522"/>
                    <a:pt x="977766" y="23261"/>
                    <a:pt x="981777" y="0"/>
                  </a:cubicBezTo>
                </a:path>
              </a:pathLst>
            </a:custGeom>
            <a:grpFill/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5E628294-F2C6-42E0-939B-BAA4A95701CA}"/>
                </a:ext>
              </a:extLst>
            </p:cNvPr>
            <p:cNvSpPr/>
            <p:nvPr/>
          </p:nvSpPr>
          <p:spPr>
            <a:xfrm>
              <a:off x="2199338" y="3046757"/>
              <a:ext cx="743488" cy="225962"/>
            </a:xfrm>
            <a:custGeom>
              <a:avLst/>
              <a:gdLst>
                <a:gd name="connsiteX0" fmla="*/ 0 w 981777"/>
                <a:gd name="connsiteY0" fmla="*/ 298383 h 298383"/>
                <a:gd name="connsiteX1" fmla="*/ 356135 w 981777"/>
                <a:gd name="connsiteY1" fmla="*/ 259882 h 298383"/>
                <a:gd name="connsiteX2" fmla="*/ 683394 w 981777"/>
                <a:gd name="connsiteY2" fmla="*/ 182880 h 298383"/>
                <a:gd name="connsiteX3" fmla="*/ 924025 w 981777"/>
                <a:gd name="connsiteY3" fmla="*/ 77002 h 298383"/>
                <a:gd name="connsiteX4" fmla="*/ 981777 w 981777"/>
                <a:gd name="connsiteY4" fmla="*/ 0 h 29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777" h="298383">
                  <a:moveTo>
                    <a:pt x="0" y="298383"/>
                  </a:moveTo>
                  <a:cubicBezTo>
                    <a:pt x="121118" y="288757"/>
                    <a:pt x="242236" y="279132"/>
                    <a:pt x="356135" y="259882"/>
                  </a:cubicBezTo>
                  <a:cubicBezTo>
                    <a:pt x="470034" y="240632"/>
                    <a:pt x="588746" y="213360"/>
                    <a:pt x="683394" y="182880"/>
                  </a:cubicBezTo>
                  <a:cubicBezTo>
                    <a:pt x="778042" y="152400"/>
                    <a:pt x="874295" y="107482"/>
                    <a:pt x="924025" y="77002"/>
                  </a:cubicBezTo>
                  <a:cubicBezTo>
                    <a:pt x="973756" y="46522"/>
                    <a:pt x="977766" y="23261"/>
                    <a:pt x="981777" y="0"/>
                  </a:cubicBezTo>
                </a:path>
              </a:pathLst>
            </a:custGeom>
            <a:grpFill/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4435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50B25A-A4DA-4715-BDCF-D8A1FBCC68F2}"/>
              </a:ext>
            </a:extLst>
          </p:cNvPr>
          <p:cNvSpPr txBox="1"/>
          <p:nvPr/>
        </p:nvSpPr>
        <p:spPr>
          <a:xfrm>
            <a:off x="2033956" y="2320856"/>
            <a:ext cx="1951890" cy="14570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 err="1"/>
              <a:t>Trimmin</a:t>
            </a:r>
            <a:r>
              <a:rPr lang="fi-FI" sz="1100" dirty="0"/>
              <a:t> ja twistin pitäminen yhtenäisenä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/>
              <a:t>Kun toinen purje muuttuu, toinen tarkistetaan ja mukautetaan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/>
              <a:t>Moodit, sama näkemys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/>
              <a:t>Kiihdytykset, samaa tahtia sisään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D072C6-2DB1-4688-85A9-50C073DE5A07}"/>
              </a:ext>
            </a:extLst>
          </p:cNvPr>
          <p:cNvSpPr txBox="1"/>
          <p:nvPr/>
        </p:nvSpPr>
        <p:spPr>
          <a:xfrm>
            <a:off x="4888518" y="2320856"/>
            <a:ext cx="1951894" cy="14570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/>
              <a:t>Nopeus, suhteessa </a:t>
            </a:r>
            <a:r>
              <a:rPr lang="fi-FI" sz="1100" dirty="0" err="1"/>
              <a:t>targettiin</a:t>
            </a:r>
            <a:endParaRPr lang="fi-FI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/>
              <a:t>Peräsintuntuma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/>
              <a:t>Kallistus, peräsinkulma (merkki!)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/>
              <a:t>Yleinen ohjaustuntuma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 err="1"/>
              <a:t>Genoan</a:t>
            </a:r>
            <a:r>
              <a:rPr lang="fi-FI" sz="1100" dirty="0"/>
              <a:t> ylemmät langat,</a:t>
            </a:r>
            <a:br>
              <a:rPr lang="fi-FI" sz="1100" dirty="0"/>
            </a:br>
            <a:r>
              <a:rPr lang="fi-FI" sz="1100" dirty="0"/>
              <a:t>    piinaaminen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90764-5A53-4B97-A5D4-8FBFE8F7F579}"/>
              </a:ext>
            </a:extLst>
          </p:cNvPr>
          <p:cNvSpPr txBox="1"/>
          <p:nvPr/>
        </p:nvSpPr>
        <p:spPr>
          <a:xfrm>
            <a:off x="2033955" y="4007990"/>
            <a:ext cx="1951889" cy="14560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/>
              <a:t>Puuskat, </a:t>
            </a:r>
            <a:r>
              <a:rPr lang="fi-FI" sz="1100" dirty="0" err="1"/>
              <a:t>shiftit</a:t>
            </a:r>
            <a:endParaRPr lang="fi-FI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/>
              <a:t>Muut veneet</a:t>
            </a:r>
          </a:p>
          <a:p>
            <a:pPr marL="285750" indent="-285750">
              <a:buFontTx/>
              <a:buChar char="-"/>
            </a:pPr>
            <a:endParaRPr lang="fi-FI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77B826-203F-4E13-BDE4-6847620E88AA}"/>
              </a:ext>
            </a:extLst>
          </p:cNvPr>
          <p:cNvSpPr txBox="1"/>
          <p:nvPr/>
        </p:nvSpPr>
        <p:spPr>
          <a:xfrm>
            <a:off x="4888521" y="4007559"/>
            <a:ext cx="1951890" cy="14618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 err="1"/>
              <a:t>Falli</a:t>
            </a:r>
            <a:r>
              <a:rPr lang="fi-FI" sz="1100" dirty="0"/>
              <a:t>, </a:t>
            </a:r>
            <a:r>
              <a:rPr lang="fi-FI" sz="1100" dirty="0" err="1"/>
              <a:t>cunningham</a:t>
            </a:r>
            <a:r>
              <a:rPr lang="fi-FI" sz="1100" dirty="0"/>
              <a:t>, </a:t>
            </a:r>
            <a:r>
              <a:rPr lang="fi-FI" sz="1100" dirty="0" err="1"/>
              <a:t>outhaul</a:t>
            </a:r>
            <a:r>
              <a:rPr lang="fi-FI" sz="1100" dirty="0"/>
              <a:t>, </a:t>
            </a:r>
            <a:r>
              <a:rPr lang="fi-FI" sz="1100" dirty="0" err="1"/>
              <a:t>kiki</a:t>
            </a:r>
            <a:endParaRPr lang="fi-FI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/>
              <a:t>Säädöt suhteessa (päivän) merkkeihin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0578B-BE89-4067-A3FA-6FBAD46EF868}"/>
              </a:ext>
            </a:extLst>
          </p:cNvPr>
          <p:cNvSpPr txBox="1"/>
          <p:nvPr/>
        </p:nvSpPr>
        <p:spPr>
          <a:xfrm>
            <a:off x="269958" y="2489872"/>
            <a:ext cx="1764000" cy="582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marL="171450" indent="-171450">
              <a:buFontTx/>
              <a:buChar char="-"/>
              <a:defRPr sz="1100"/>
            </a:lvl1pPr>
          </a:lstStyle>
          <a:p>
            <a:r>
              <a:rPr lang="fi-FI" sz="1000" dirty="0">
                <a:solidFill>
                  <a:schemeClr val="tx2"/>
                </a:solidFill>
              </a:rPr>
              <a:t>G: Kiihdyttää…50% sisällä...täysin sisällä</a:t>
            </a:r>
          </a:p>
          <a:p>
            <a:r>
              <a:rPr lang="fi-FI" sz="1000" dirty="0">
                <a:solidFill>
                  <a:schemeClr val="tx2"/>
                </a:solidFill>
              </a:rPr>
              <a:t>M: Samoin täällä täyskireys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D02739-F22A-47E0-995B-9319C183C6BE}"/>
              </a:ext>
            </a:extLst>
          </p:cNvPr>
          <p:cNvSpPr txBox="1"/>
          <p:nvPr/>
        </p:nvSpPr>
        <p:spPr>
          <a:xfrm>
            <a:off x="2250822" y="1359563"/>
            <a:ext cx="1735022" cy="9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b">
            <a:noAutofit/>
          </a:bodyPr>
          <a:lstStyle>
            <a:defPPr>
              <a:defRPr lang="en-US"/>
            </a:defPPr>
            <a:lvl1pPr marL="171450" indent="-171450">
              <a:buFontTx/>
              <a:buChar char="-"/>
              <a:defRPr sz="1100"/>
            </a:lvl1pPr>
          </a:lstStyle>
          <a:p>
            <a:r>
              <a:rPr lang="fi-FI" sz="1000" dirty="0">
                <a:solidFill>
                  <a:schemeClr val="tx2"/>
                </a:solidFill>
              </a:rPr>
              <a:t>M: Tehoa pitää ottaa pois, tarvitaan lisää twistiä</a:t>
            </a:r>
          </a:p>
          <a:p>
            <a:r>
              <a:rPr lang="fi-FI" sz="1000" dirty="0">
                <a:solidFill>
                  <a:schemeClr val="tx2"/>
                </a:solidFill>
              </a:rPr>
              <a:t>G: Siirrän vaunua vähän eteenpäin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1277A7-450A-466F-98B3-B10787F0DD88}"/>
              </a:ext>
            </a:extLst>
          </p:cNvPr>
          <p:cNvSpPr txBox="1"/>
          <p:nvPr/>
        </p:nvSpPr>
        <p:spPr>
          <a:xfrm>
            <a:off x="2221519" y="5510086"/>
            <a:ext cx="1764325" cy="1347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marL="171450" indent="-171450">
              <a:buFontTx/>
              <a:buChar char="-"/>
            </a:pPr>
            <a:r>
              <a:rPr lang="fi-FI" sz="1000" dirty="0">
                <a:solidFill>
                  <a:schemeClr val="tx2"/>
                </a:solidFill>
              </a:rPr>
              <a:t>Edessä puuska… </a:t>
            </a:r>
          </a:p>
          <a:p>
            <a:pPr marL="171450" indent="-171450">
              <a:buFontTx/>
              <a:buChar char="-"/>
            </a:pPr>
            <a:r>
              <a:rPr lang="fi-FI" sz="1000" dirty="0">
                <a:solidFill>
                  <a:schemeClr val="tx2"/>
                </a:solidFill>
              </a:rPr>
              <a:t>3, 2, 1</a:t>
            </a:r>
          </a:p>
          <a:p>
            <a:pPr marL="171450" indent="-171450">
              <a:buFontTx/>
              <a:buChar char="-"/>
            </a:pPr>
            <a:r>
              <a:rPr lang="fi-FI" sz="1000" dirty="0">
                <a:solidFill>
                  <a:schemeClr val="tx2"/>
                </a:solidFill>
              </a:rPr>
              <a:t>Jatkuu edelleen…</a:t>
            </a:r>
          </a:p>
          <a:p>
            <a:pPr marL="171450" indent="-171450">
              <a:buFontTx/>
              <a:buChar char="-"/>
            </a:pPr>
            <a:r>
              <a:rPr lang="fi-FI" sz="1000" dirty="0">
                <a:solidFill>
                  <a:schemeClr val="tx2"/>
                </a:solidFill>
              </a:rPr>
              <a:t>Ollaan yhtä nopeita kuin alhaalla, ajetaan vähän ylemmäs</a:t>
            </a:r>
          </a:p>
          <a:p>
            <a:pPr marL="171450" indent="-171450">
              <a:buFontTx/>
              <a:buChar char="-"/>
            </a:pPr>
            <a:r>
              <a:rPr lang="fi-FI" sz="1000" dirty="0">
                <a:solidFill>
                  <a:schemeClr val="tx2"/>
                </a:solidFill>
              </a:rPr>
              <a:t>Ollaan laskevalla, kääntynyt vastaan 5</a:t>
            </a:r>
          </a:p>
          <a:p>
            <a:pPr marL="171450" indent="-171450">
              <a:buFontTx/>
              <a:buChar char="-"/>
            </a:pPr>
            <a:endParaRPr lang="fi-FI" sz="1000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BBF7C-4AB4-47DE-9C29-C8BE1F972349}"/>
              </a:ext>
            </a:extLst>
          </p:cNvPr>
          <p:cNvSpPr txBox="1"/>
          <p:nvPr/>
        </p:nvSpPr>
        <p:spPr>
          <a:xfrm>
            <a:off x="6840410" y="4692562"/>
            <a:ext cx="1764000" cy="582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b">
            <a:noAutofit/>
          </a:bodyPr>
          <a:lstStyle/>
          <a:p>
            <a:pPr marL="171450" indent="-171450">
              <a:buFontTx/>
              <a:buChar char="-"/>
            </a:pPr>
            <a:r>
              <a:rPr lang="fi-FI" sz="1000" dirty="0" err="1">
                <a:solidFill>
                  <a:schemeClr val="tx2"/>
                </a:solidFill>
              </a:rPr>
              <a:t>Falli</a:t>
            </a:r>
            <a:r>
              <a:rPr lang="fi-FI" sz="1000" dirty="0">
                <a:solidFill>
                  <a:schemeClr val="tx2"/>
                </a:solidFill>
              </a:rPr>
              <a:t> nyt 5 cm merkin alla, </a:t>
            </a:r>
            <a:r>
              <a:rPr lang="fi-FI" sz="1000" dirty="0" err="1">
                <a:solidFill>
                  <a:schemeClr val="tx2"/>
                </a:solidFill>
              </a:rPr>
              <a:t>outhaul</a:t>
            </a:r>
            <a:r>
              <a:rPr lang="fi-FI" sz="1000" dirty="0">
                <a:solidFill>
                  <a:schemeClr val="tx2"/>
                </a:solidFill>
              </a:rPr>
              <a:t> merkissä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DE2A7-09D7-4F21-82B3-EBE5160D4753}"/>
              </a:ext>
            </a:extLst>
          </p:cNvPr>
          <p:cNvSpPr txBox="1"/>
          <p:nvPr/>
        </p:nvSpPr>
        <p:spPr>
          <a:xfrm>
            <a:off x="4888519" y="5507946"/>
            <a:ext cx="1764328" cy="1127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marL="171450" indent="-171450">
              <a:buFontTx/>
              <a:buChar char="-"/>
            </a:pPr>
            <a:r>
              <a:rPr lang="fi-FI" sz="1000" dirty="0">
                <a:solidFill>
                  <a:schemeClr val="tx2"/>
                </a:solidFill>
              </a:rPr>
              <a:t>Otetaan </a:t>
            </a:r>
            <a:r>
              <a:rPr lang="fi-FI" sz="1000" dirty="0" err="1">
                <a:solidFill>
                  <a:schemeClr val="tx2"/>
                </a:solidFill>
              </a:rPr>
              <a:t>falli</a:t>
            </a:r>
            <a:r>
              <a:rPr lang="fi-FI" sz="1000" dirty="0">
                <a:solidFill>
                  <a:schemeClr val="tx2"/>
                </a:solidFill>
              </a:rPr>
              <a:t> merkkiin seuraavalle kryssille, </a:t>
            </a:r>
            <a:r>
              <a:rPr lang="fi-FI" sz="1000" dirty="0" err="1">
                <a:solidFill>
                  <a:schemeClr val="tx2"/>
                </a:solidFill>
              </a:rPr>
              <a:t>cunningham</a:t>
            </a:r>
            <a:r>
              <a:rPr lang="fi-FI" sz="1000" dirty="0">
                <a:solidFill>
                  <a:schemeClr val="tx2"/>
                </a:solidFill>
              </a:rPr>
              <a:t> myös kireälle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CBEF85-F1BB-473A-B48A-43CC435A8176}"/>
              </a:ext>
            </a:extLst>
          </p:cNvPr>
          <p:cNvSpPr txBox="1"/>
          <p:nvPr/>
        </p:nvSpPr>
        <p:spPr>
          <a:xfrm>
            <a:off x="6840410" y="2489872"/>
            <a:ext cx="1764000" cy="1222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marL="171450" indent="-171450">
              <a:buFontTx/>
              <a:buChar char="-"/>
            </a:pPr>
            <a:r>
              <a:rPr lang="fi-FI" sz="1000" dirty="0">
                <a:solidFill>
                  <a:schemeClr val="tx2"/>
                </a:solidFill>
              </a:rPr>
              <a:t>Nopeus 6,2, ollaan yli </a:t>
            </a:r>
            <a:r>
              <a:rPr lang="fi-FI" sz="1000" dirty="0" err="1">
                <a:solidFill>
                  <a:schemeClr val="tx2"/>
                </a:solidFill>
              </a:rPr>
              <a:t>targetin</a:t>
            </a:r>
            <a:endParaRPr lang="fi-FI" sz="1000" dirty="0">
              <a:solidFill>
                <a:schemeClr val="tx2"/>
              </a:solidFill>
            </a:endParaRPr>
          </a:p>
          <a:p>
            <a:pPr marL="171450" indent="-171450">
              <a:buFontTx/>
              <a:buChar char="-"/>
            </a:pPr>
            <a:r>
              <a:rPr lang="fi-FI" sz="1000" dirty="0" err="1">
                <a:solidFill>
                  <a:schemeClr val="tx2"/>
                </a:solidFill>
              </a:rPr>
              <a:t>Takaliikki</a:t>
            </a:r>
            <a:r>
              <a:rPr lang="fi-FI" sz="1000" dirty="0">
                <a:solidFill>
                  <a:schemeClr val="tx2"/>
                </a:solidFill>
              </a:rPr>
              <a:t> maksimissa, en saa enempää tehoa, löysään </a:t>
            </a:r>
            <a:r>
              <a:rPr lang="fi-FI" sz="1000" dirty="0" err="1">
                <a:solidFill>
                  <a:schemeClr val="tx2"/>
                </a:solidFill>
              </a:rPr>
              <a:t>hekkiä</a:t>
            </a:r>
            <a:endParaRPr lang="fi-FI" sz="1000" dirty="0">
              <a:solidFill>
                <a:schemeClr val="tx2"/>
              </a:solidFill>
            </a:endParaRPr>
          </a:p>
          <a:p>
            <a:pPr marL="171450" indent="-171450">
              <a:buFontTx/>
              <a:buChar char="-"/>
            </a:pPr>
            <a:r>
              <a:rPr lang="fi-FI" sz="1000" dirty="0" err="1">
                <a:solidFill>
                  <a:schemeClr val="tx2"/>
                </a:solidFill>
              </a:rPr>
              <a:t>Genuan</a:t>
            </a:r>
            <a:r>
              <a:rPr lang="fi-FI" sz="1000" dirty="0">
                <a:solidFill>
                  <a:schemeClr val="tx2"/>
                </a:solidFill>
              </a:rPr>
              <a:t> ylälangat palaa, ajetaan turhan ylös</a:t>
            </a:r>
          </a:p>
          <a:p>
            <a:pPr marL="171450" indent="-171450">
              <a:buFontTx/>
              <a:buChar char="-"/>
            </a:pPr>
            <a:endParaRPr lang="fi-FI" sz="1000" dirty="0">
              <a:solidFill>
                <a:schemeClr val="tx2"/>
              </a:solidFill>
            </a:endParaRPr>
          </a:p>
          <a:p>
            <a:pPr marL="171450" indent="-171450">
              <a:buFontTx/>
              <a:buChar char="-"/>
            </a:pPr>
            <a:endParaRPr lang="fi-FI" sz="1000" dirty="0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5A1A5E-A586-48DB-B756-E69D3F5618E5}"/>
              </a:ext>
            </a:extLst>
          </p:cNvPr>
          <p:cNvSpPr txBox="1"/>
          <p:nvPr/>
        </p:nvSpPr>
        <p:spPr>
          <a:xfrm>
            <a:off x="4888519" y="723666"/>
            <a:ext cx="1764328" cy="1553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b">
            <a:noAutofit/>
          </a:bodyPr>
          <a:lstStyle/>
          <a:p>
            <a:pPr marL="171450" indent="-171450">
              <a:buFontTx/>
              <a:buChar char="-"/>
            </a:pPr>
            <a:r>
              <a:rPr lang="fi-FI" sz="1000" dirty="0">
                <a:solidFill>
                  <a:schemeClr val="tx2"/>
                </a:solidFill>
              </a:rPr>
              <a:t>Tuntuu hyvältä, aavistuksen liikaa painetta pinnassa</a:t>
            </a:r>
          </a:p>
          <a:p>
            <a:pPr marL="171450" indent="-171450">
              <a:buFontTx/>
              <a:buChar char="-"/>
            </a:pPr>
            <a:r>
              <a:rPr lang="fi-FI" sz="1000" dirty="0">
                <a:solidFill>
                  <a:schemeClr val="tx2"/>
                </a:solidFill>
              </a:rPr>
              <a:t>Puuttuu ajopainetta</a:t>
            </a:r>
          </a:p>
          <a:p>
            <a:pPr marL="171450" indent="-171450">
              <a:buFontTx/>
              <a:buChar char="-"/>
            </a:pPr>
            <a:r>
              <a:rPr lang="fi-FI" sz="1000" dirty="0">
                <a:solidFill>
                  <a:schemeClr val="tx2"/>
                </a:solidFill>
              </a:rPr>
              <a:t>Joudun piinaamaan</a:t>
            </a:r>
          </a:p>
          <a:p>
            <a:pPr marL="171450" indent="-171450">
              <a:buFontTx/>
              <a:buChar char="-"/>
            </a:pPr>
            <a:r>
              <a:rPr lang="fi-FI" sz="1000" dirty="0">
                <a:solidFill>
                  <a:schemeClr val="tx2"/>
                </a:solidFill>
              </a:rPr>
              <a:t>Aallot vie keulaa alas</a:t>
            </a:r>
          </a:p>
          <a:p>
            <a:pPr marL="171450" indent="-171450">
              <a:buFontTx/>
              <a:buChar char="-"/>
            </a:pPr>
            <a:r>
              <a:rPr lang="fi-FI" sz="1000" dirty="0">
                <a:solidFill>
                  <a:schemeClr val="tx2"/>
                </a:solidFill>
              </a:rPr>
              <a:t>Ei tunnu hyvältä, ollaan ihan liimassa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ED6ABD-9975-4594-9801-C05AC8CD39D0}"/>
              </a:ext>
            </a:extLst>
          </p:cNvPr>
          <p:cNvSpPr txBox="1"/>
          <p:nvPr/>
        </p:nvSpPr>
        <p:spPr>
          <a:xfrm>
            <a:off x="3663461" y="3602790"/>
            <a:ext cx="1547445" cy="582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Isopurjeen trimmaaja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EF7DF8-628B-4ED0-AAAA-BD78BAC5CD15}"/>
              </a:ext>
            </a:extLst>
          </p:cNvPr>
          <p:cNvSpPr txBox="1"/>
          <p:nvPr/>
        </p:nvSpPr>
        <p:spPr>
          <a:xfrm>
            <a:off x="568571" y="1804803"/>
            <a:ext cx="1547445" cy="582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i-FI" sz="1400" dirty="0" err="1">
                <a:solidFill>
                  <a:schemeClr val="bg1"/>
                </a:solidFill>
              </a:rPr>
              <a:t>Genuan</a:t>
            </a:r>
            <a:r>
              <a:rPr lang="fi-FI" sz="1400" dirty="0">
                <a:solidFill>
                  <a:schemeClr val="bg1"/>
                </a:solidFill>
              </a:rPr>
              <a:t> trimmaaja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BB15F6-BD1C-43F9-823F-B372B6F1D262}"/>
              </a:ext>
            </a:extLst>
          </p:cNvPr>
          <p:cNvSpPr txBox="1"/>
          <p:nvPr/>
        </p:nvSpPr>
        <p:spPr>
          <a:xfrm>
            <a:off x="6758348" y="1804803"/>
            <a:ext cx="1547445" cy="582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Perämies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C22030-9ED5-4B70-AE1D-7139AC68B3F2}"/>
              </a:ext>
            </a:extLst>
          </p:cNvPr>
          <p:cNvSpPr txBox="1"/>
          <p:nvPr/>
        </p:nvSpPr>
        <p:spPr>
          <a:xfrm>
            <a:off x="6758349" y="5400777"/>
            <a:ext cx="1547445" cy="582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Piano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415F43-C27D-49FB-B4E9-1844FA15CF29}"/>
              </a:ext>
            </a:extLst>
          </p:cNvPr>
          <p:cNvSpPr txBox="1"/>
          <p:nvPr/>
        </p:nvSpPr>
        <p:spPr>
          <a:xfrm>
            <a:off x="568571" y="5398085"/>
            <a:ext cx="1547445" cy="582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Taktikko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59F4BD-8AD5-4AED-AA2A-06A4A07BF6E8}"/>
              </a:ext>
            </a:extLst>
          </p:cNvPr>
          <p:cNvSpPr txBox="1"/>
          <p:nvPr/>
        </p:nvSpPr>
        <p:spPr>
          <a:xfrm>
            <a:off x="339969" y="498229"/>
            <a:ext cx="8464063" cy="6740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fi-FI" sz="2400" dirty="0"/>
              <a:t>Vauhdin ylläpitäminen – jatkuvaa keskustelua</a:t>
            </a:r>
          </a:p>
          <a:p>
            <a:pPr algn="ctr"/>
            <a:endParaRPr lang="fi-FI" sz="2400" dirty="0"/>
          </a:p>
          <a:p>
            <a:pPr marL="285750" indent="-285750">
              <a:buFontTx/>
              <a:buChar char="-"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691931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46E259-E98D-40F5-B068-E8D92FB98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9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864DFE-9B02-4C63-B953-C478646804AD}"/>
              </a:ext>
            </a:extLst>
          </p:cNvPr>
          <p:cNvSpPr txBox="1"/>
          <p:nvPr/>
        </p:nvSpPr>
        <p:spPr>
          <a:xfrm>
            <a:off x="688731" y="400689"/>
            <a:ext cx="7766539" cy="20867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fi-FI" sz="3200" dirty="0"/>
              <a:t>Q: Miten pidetään vauhtia yllä Kryssillä?</a:t>
            </a:r>
          </a:p>
          <a:p>
            <a:r>
              <a:rPr lang="fi-FI" sz="3200" dirty="0"/>
              <a:t>A: Kokeilemalla ja säätämällä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300FD9-AD24-4A5D-AD04-522CB57C4939}"/>
              </a:ext>
            </a:extLst>
          </p:cNvPr>
          <p:cNvSpPr txBox="1"/>
          <p:nvPr/>
        </p:nvSpPr>
        <p:spPr>
          <a:xfrm>
            <a:off x="688731" y="2754918"/>
            <a:ext cx="7455877" cy="20867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fi-FI" i="1" dirty="0"/>
              <a:t>Ennen lähtöä </a:t>
            </a:r>
            <a:r>
              <a:rPr lang="fi-FI" dirty="0"/>
              <a:t>haetaan </a:t>
            </a:r>
            <a:r>
              <a:rPr lang="fi-FI" dirty="0" err="1"/>
              <a:t>perustrimmi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Aloitetaan tutusta lähtökohdasta ja kokeillaan saadaanko siitä muuttamalla vene nopeammaksi tai helpommaksi ajaa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Painetaan </a:t>
            </a:r>
            <a:r>
              <a:rPr lang="fi-FI" dirty="0" err="1"/>
              <a:t>trimmi</a:t>
            </a:r>
            <a:r>
              <a:rPr lang="fi-FI" dirty="0"/>
              <a:t> mieleen ja merkitään säädöt, niin että siihen voidaan tarvittaessa palata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C2D1A-F2E8-4A32-9763-D04AE360E794}"/>
              </a:ext>
            </a:extLst>
          </p:cNvPr>
          <p:cNvSpPr txBox="1"/>
          <p:nvPr/>
        </p:nvSpPr>
        <p:spPr>
          <a:xfrm>
            <a:off x="999392" y="4315177"/>
            <a:ext cx="7455877" cy="20867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fi-FI" i="1" dirty="0"/>
              <a:t>Kilpailun aikana </a:t>
            </a:r>
            <a:r>
              <a:rPr lang="fi-FI" dirty="0"/>
              <a:t>tehdään jatkuvasti muutoksia </a:t>
            </a:r>
            <a:r>
              <a:rPr lang="fi-FI" dirty="0" err="1"/>
              <a:t>trimmiin</a:t>
            </a:r>
            <a:r>
              <a:rPr lang="fi-FI" dirty="0"/>
              <a:t> ja seurataan vaikutuksia nopeuteen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Speed</a:t>
            </a:r>
            <a:r>
              <a:rPr lang="fi-FI" dirty="0"/>
              <a:t> </a:t>
            </a:r>
            <a:r>
              <a:rPr lang="fi-FI" dirty="0" err="1"/>
              <a:t>loop</a:t>
            </a:r>
            <a:r>
              <a:rPr lang="fi-FI" dirty="0"/>
              <a:t>: Keskustelu trimmaajat ja perämies, miltä tuntuu, miten meillä menee, ollaanko </a:t>
            </a:r>
            <a:r>
              <a:rPr lang="fi-FI" dirty="0" err="1"/>
              <a:t>targetissa</a:t>
            </a:r>
            <a:r>
              <a:rPr lang="fi-FI" dirty="0"/>
              <a:t>/riittävän nopeita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Olosuhteiden muutokset, puuskat, aallot, tuulen kääntymät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Vaihteet, taktiikka, muut veneet </a:t>
            </a:r>
          </a:p>
        </p:txBody>
      </p:sp>
    </p:spTree>
    <p:extLst>
      <p:ext uri="{BB962C8B-B14F-4D97-AF65-F5344CB8AC3E}">
        <p14:creationId xmlns:p14="http://schemas.microsoft.com/office/powerpoint/2010/main" val="3723927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EC88DD-410D-407E-9343-7DB7CC5C91FE}"/>
              </a:ext>
            </a:extLst>
          </p:cNvPr>
          <p:cNvSpPr txBox="1"/>
          <p:nvPr/>
        </p:nvSpPr>
        <p:spPr>
          <a:xfrm>
            <a:off x="339969" y="498229"/>
            <a:ext cx="8464063" cy="6740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fi-FI" sz="2400" dirty="0" err="1"/>
              <a:t>Perustrimmin</a:t>
            </a:r>
            <a:r>
              <a:rPr lang="fi-FI" sz="2400" dirty="0"/>
              <a:t> ja sen mukauttaminen</a:t>
            </a:r>
          </a:p>
          <a:p>
            <a:pPr marL="285750" indent="-285750">
              <a:buFontTx/>
              <a:buChar char="-"/>
            </a:pPr>
            <a:endParaRPr lang="fi-FI" sz="2400" dirty="0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D438B722-714B-4173-9DF9-A20FCC556EA7}"/>
              </a:ext>
            </a:extLst>
          </p:cNvPr>
          <p:cNvSpPr/>
          <p:nvPr/>
        </p:nvSpPr>
        <p:spPr>
          <a:xfrm>
            <a:off x="6006844" y="1552072"/>
            <a:ext cx="2240804" cy="3576002"/>
          </a:xfrm>
          <a:prstGeom prst="homePlate">
            <a:avLst>
              <a:gd name="adj" fmla="val 1003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51F2AD-90D4-4A2C-8B3E-469B4B66EBF4}"/>
              </a:ext>
            </a:extLst>
          </p:cNvPr>
          <p:cNvSpPr txBox="1"/>
          <p:nvPr/>
        </p:nvSpPr>
        <p:spPr>
          <a:xfrm>
            <a:off x="3270738" y="1546058"/>
            <a:ext cx="2602524" cy="3576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r>
              <a:rPr lang="fi-FI" sz="1400" b="1" dirty="0"/>
              <a:t>Ison </a:t>
            </a:r>
            <a:r>
              <a:rPr lang="fi-FI" sz="1400" b="1" dirty="0" err="1"/>
              <a:t>perustrimmi</a:t>
            </a:r>
            <a:endParaRPr lang="fi-FI" sz="1400" b="1" dirty="0"/>
          </a:p>
          <a:p>
            <a:endParaRPr lang="fi-FI" sz="1400" dirty="0"/>
          </a:p>
          <a:p>
            <a:pPr marL="285750" indent="-285750">
              <a:buFontTx/>
              <a:buChar char="-"/>
            </a:pPr>
            <a:r>
              <a:rPr lang="fi-FI" sz="1400" dirty="0"/>
              <a:t>Maltillinen pussi</a:t>
            </a:r>
          </a:p>
          <a:p>
            <a:pPr marL="285750" indent="-285750">
              <a:buFontTx/>
              <a:buChar char="-"/>
            </a:pPr>
            <a:r>
              <a:rPr lang="fi-FI" sz="1400" dirty="0"/>
              <a:t>Puomi keskellä tai mahdollisimman ylhäällä</a:t>
            </a:r>
          </a:p>
          <a:p>
            <a:pPr marL="285750" indent="-285750">
              <a:buFontTx/>
              <a:buChar char="-"/>
            </a:pPr>
            <a:r>
              <a:rPr lang="fi-FI" sz="1400" dirty="0"/>
              <a:t>Niukka </a:t>
            </a:r>
            <a:r>
              <a:rPr lang="fi-FI" sz="1400" dirty="0" err="1"/>
              <a:t>twisti</a:t>
            </a:r>
            <a:r>
              <a:rPr lang="fi-FI" sz="1400" dirty="0"/>
              <a:t>, </a:t>
            </a:r>
            <a:r>
              <a:rPr lang="fi-FI" sz="1400" dirty="0" err="1"/>
              <a:t>takaliikki</a:t>
            </a:r>
            <a:r>
              <a:rPr lang="fi-FI" sz="1400" dirty="0"/>
              <a:t> aukeaa tasaisesti</a:t>
            </a:r>
          </a:p>
          <a:p>
            <a:pPr marL="285750" indent="-285750">
              <a:buFontTx/>
              <a:buChar char="-"/>
            </a:pPr>
            <a:r>
              <a:rPr lang="fi-FI" sz="1400" dirty="0" err="1"/>
              <a:t>Takaliikin</a:t>
            </a:r>
            <a:r>
              <a:rPr lang="fi-FI" sz="1400" dirty="0"/>
              <a:t> langat näkyvissä</a:t>
            </a:r>
          </a:p>
          <a:p>
            <a:pPr marL="285750" indent="-285750">
              <a:buFontTx/>
              <a:buChar char="-"/>
            </a:pPr>
            <a:endParaRPr lang="fi-FI" sz="1400" dirty="0"/>
          </a:p>
          <a:p>
            <a:pPr marL="285750" indent="-285750">
              <a:buFontTx/>
              <a:buChar char="-"/>
            </a:pPr>
            <a:endParaRPr lang="fi-FI" sz="1400" dirty="0"/>
          </a:p>
          <a:p>
            <a:pPr marL="285750" indent="-285750">
              <a:buFontTx/>
              <a:buChar char="-"/>
            </a:pPr>
            <a:endParaRPr lang="fi-FI" sz="1400" dirty="0"/>
          </a:p>
          <a:p>
            <a:pPr marL="285750" indent="-285750">
              <a:buFontTx/>
              <a:buChar char="-"/>
            </a:pPr>
            <a:r>
              <a:rPr lang="fi-FI" sz="1400" dirty="0"/>
              <a:t>Vene kohtuullisesti kallistuneena</a:t>
            </a:r>
          </a:p>
          <a:p>
            <a:pPr marL="285750" indent="-285750">
              <a:buFontTx/>
              <a:buChar char="-"/>
            </a:pPr>
            <a:r>
              <a:rPr lang="fi-FI" sz="1400" dirty="0"/>
              <a:t>Peräsin suorassa</a:t>
            </a:r>
          </a:p>
          <a:p>
            <a:pPr marL="285750" indent="-285750">
              <a:buFontTx/>
              <a:buChar char="-"/>
            </a:pPr>
            <a:r>
              <a:rPr lang="fi-FI" sz="1400" dirty="0"/>
              <a:t>Nopeus taulukon mukaisessa </a:t>
            </a:r>
            <a:r>
              <a:rPr lang="fi-FI" sz="1400" dirty="0" err="1"/>
              <a:t>targetissa</a:t>
            </a:r>
            <a:endParaRPr lang="fi-FI" sz="1400" dirty="0"/>
          </a:p>
          <a:p>
            <a:pPr marL="285750" indent="-285750">
              <a:buFontTx/>
              <a:buChar char="-"/>
            </a:pPr>
            <a:endParaRPr lang="fi-FI" sz="1400" dirty="0"/>
          </a:p>
          <a:p>
            <a:pPr marL="285750" indent="-285750">
              <a:buFontTx/>
              <a:buChar char="-"/>
            </a:pPr>
            <a:endParaRPr lang="fi-FI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B262A9-96B8-473B-BC7C-44C21D222282}"/>
              </a:ext>
            </a:extLst>
          </p:cNvPr>
          <p:cNvSpPr txBox="1"/>
          <p:nvPr/>
        </p:nvSpPr>
        <p:spPr>
          <a:xfrm>
            <a:off x="6006844" y="1546056"/>
            <a:ext cx="2024235" cy="358201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lang="fi-FI" sz="1400" b="1" dirty="0"/>
              <a:t>Liikaa tehoa – tehoa pois </a:t>
            </a:r>
          </a:p>
          <a:p>
            <a:endParaRPr lang="fi-FI" sz="1400" dirty="0"/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080A2286-7324-4ED9-811C-13C91431B9B2}"/>
              </a:ext>
            </a:extLst>
          </p:cNvPr>
          <p:cNvSpPr/>
          <p:nvPr/>
        </p:nvSpPr>
        <p:spPr>
          <a:xfrm rot="10800000">
            <a:off x="884165" y="1546056"/>
            <a:ext cx="2240804" cy="3576001"/>
          </a:xfrm>
          <a:prstGeom prst="homePlate">
            <a:avLst>
              <a:gd name="adj" fmla="val 1003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B4F2EA-8414-49DF-A78A-D1B5861156FD}"/>
              </a:ext>
            </a:extLst>
          </p:cNvPr>
          <p:cNvSpPr txBox="1"/>
          <p:nvPr/>
        </p:nvSpPr>
        <p:spPr>
          <a:xfrm>
            <a:off x="1112921" y="1552072"/>
            <a:ext cx="2012048" cy="356998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lang="fi-FI" sz="1400" b="1" dirty="0"/>
              <a:t>Tehoa puuttuu – lisää tehoa</a:t>
            </a: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838CA0F1-092F-40B8-ABE4-AA58CA476D67}"/>
              </a:ext>
            </a:extLst>
          </p:cNvPr>
          <p:cNvSpPr/>
          <p:nvPr/>
        </p:nvSpPr>
        <p:spPr>
          <a:xfrm rot="5400000">
            <a:off x="3888011" y="2494746"/>
            <a:ext cx="1367978" cy="6918157"/>
          </a:xfrm>
          <a:prstGeom prst="homePlate">
            <a:avLst>
              <a:gd name="adj" fmla="val 1443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07BE36-4862-4512-9DCB-F8BED11C2D00}"/>
              </a:ext>
            </a:extLst>
          </p:cNvPr>
          <p:cNvSpPr txBox="1"/>
          <p:nvPr/>
        </p:nvSpPr>
        <p:spPr>
          <a:xfrm>
            <a:off x="2783999" y="5287880"/>
            <a:ext cx="3576002" cy="116706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i-FI" sz="1400" b="1" dirty="0"/>
              <a:t>Vauhtia puuttuu – muuta </a:t>
            </a:r>
            <a:r>
              <a:rPr lang="fi-FI" sz="1400" b="1" dirty="0" err="1"/>
              <a:t>trimmiä</a:t>
            </a:r>
            <a:r>
              <a:rPr lang="fi-FI" sz="1400" b="1" dirty="0"/>
              <a:t> tai ajamista</a:t>
            </a:r>
          </a:p>
        </p:txBody>
      </p:sp>
    </p:spTree>
    <p:extLst>
      <p:ext uri="{BB962C8B-B14F-4D97-AF65-F5344CB8AC3E}">
        <p14:creationId xmlns:p14="http://schemas.microsoft.com/office/powerpoint/2010/main" val="216575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3CF2CA-D918-479B-BB41-9F0F187FE863}"/>
              </a:ext>
            </a:extLst>
          </p:cNvPr>
          <p:cNvSpPr txBox="1"/>
          <p:nvPr/>
        </p:nvSpPr>
        <p:spPr>
          <a:xfrm>
            <a:off x="339969" y="1588475"/>
            <a:ext cx="2602524" cy="49412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r>
              <a:rPr lang="fi-FI" sz="1400" b="1" dirty="0"/>
              <a:t>Ison </a:t>
            </a:r>
            <a:r>
              <a:rPr lang="fi-FI" sz="1400" b="1" dirty="0" err="1"/>
              <a:t>perustrimmi</a:t>
            </a:r>
            <a:endParaRPr lang="fi-FI" sz="1400" b="1" dirty="0"/>
          </a:p>
          <a:p>
            <a:endParaRPr lang="fi-FI" sz="1400" dirty="0"/>
          </a:p>
          <a:p>
            <a:pPr marL="285750" indent="-285750">
              <a:buFontTx/>
              <a:buChar char="-"/>
            </a:pPr>
            <a:r>
              <a:rPr lang="fi-FI" sz="1400" dirty="0"/>
              <a:t>Maltillinen pussi</a:t>
            </a:r>
          </a:p>
          <a:p>
            <a:pPr marL="285750" indent="-285750">
              <a:buFontTx/>
              <a:buChar char="-"/>
            </a:pPr>
            <a:r>
              <a:rPr lang="fi-FI" sz="1400" dirty="0"/>
              <a:t>Puomi keskellä tai mahdollisimman ylhäällä</a:t>
            </a:r>
          </a:p>
          <a:p>
            <a:pPr marL="285750" indent="-285750">
              <a:buFontTx/>
              <a:buChar char="-"/>
            </a:pPr>
            <a:r>
              <a:rPr lang="fi-FI" sz="1400" dirty="0"/>
              <a:t>Niukka </a:t>
            </a:r>
            <a:r>
              <a:rPr lang="fi-FI" sz="1400" dirty="0" err="1"/>
              <a:t>twisti</a:t>
            </a:r>
            <a:r>
              <a:rPr lang="fi-FI" sz="1400" dirty="0"/>
              <a:t>, </a:t>
            </a:r>
            <a:r>
              <a:rPr lang="fi-FI" sz="1400" dirty="0" err="1"/>
              <a:t>takaliikki</a:t>
            </a:r>
            <a:r>
              <a:rPr lang="fi-FI" sz="1400" dirty="0"/>
              <a:t> aukeaa tasaisesti</a:t>
            </a:r>
          </a:p>
          <a:p>
            <a:pPr marL="285750" indent="-285750">
              <a:buFontTx/>
              <a:buChar char="-"/>
            </a:pPr>
            <a:r>
              <a:rPr lang="fi-FI" sz="1400" dirty="0" err="1"/>
              <a:t>Takaliikin</a:t>
            </a:r>
            <a:r>
              <a:rPr lang="fi-FI" sz="1400" dirty="0"/>
              <a:t> langat näkyvissä</a:t>
            </a:r>
          </a:p>
          <a:p>
            <a:pPr marL="285750" indent="-285750">
              <a:buFontTx/>
              <a:buChar char="-"/>
            </a:pPr>
            <a:endParaRPr lang="fi-FI" sz="1400" dirty="0"/>
          </a:p>
          <a:p>
            <a:pPr marL="285750" indent="-285750">
              <a:buFontTx/>
              <a:buChar char="-"/>
            </a:pPr>
            <a:endParaRPr lang="fi-FI" sz="1400" dirty="0"/>
          </a:p>
          <a:p>
            <a:pPr marL="285750" indent="-285750">
              <a:buFontTx/>
              <a:buChar char="-"/>
            </a:pPr>
            <a:endParaRPr lang="fi-FI" sz="1400" dirty="0"/>
          </a:p>
          <a:p>
            <a:pPr marL="285750" indent="-285750">
              <a:buFontTx/>
              <a:buChar char="-"/>
            </a:pPr>
            <a:r>
              <a:rPr lang="fi-FI" sz="1400" dirty="0"/>
              <a:t>Vene liian kallellaan, alkaa valua sivuttain</a:t>
            </a:r>
          </a:p>
          <a:p>
            <a:pPr marL="285750" indent="-285750">
              <a:buFontTx/>
              <a:buChar char="-"/>
            </a:pPr>
            <a:r>
              <a:rPr lang="fi-FI" sz="1400" dirty="0"/>
              <a:t>Keula kampeaa ylös, peräsin painaa ja sillä joutuu kampeamaan keulaa alas, ruori jatkuvasti vinossa</a:t>
            </a:r>
          </a:p>
          <a:p>
            <a:pPr marL="285750" indent="-285750">
              <a:buFontTx/>
              <a:buChar char="-"/>
            </a:pPr>
            <a:r>
              <a:rPr lang="fi-FI" sz="1400" dirty="0"/>
              <a:t>Nopeus jää </a:t>
            </a:r>
            <a:r>
              <a:rPr lang="fi-FI" sz="1400" dirty="0" err="1"/>
              <a:t>targetista</a:t>
            </a:r>
            <a:endParaRPr lang="fi-FI" sz="1400" dirty="0"/>
          </a:p>
          <a:p>
            <a:pPr marL="285750" indent="-285750">
              <a:buFontTx/>
              <a:buChar char="-"/>
            </a:pPr>
            <a:endParaRPr lang="fi-FI" sz="1400" dirty="0"/>
          </a:p>
          <a:p>
            <a:pPr marL="285750" indent="-285750">
              <a:buFontTx/>
              <a:buChar char="-"/>
            </a:pPr>
            <a:endParaRPr lang="fi-FI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F07521-01F9-459C-99F2-5AA6AA6A00BB}"/>
              </a:ext>
            </a:extLst>
          </p:cNvPr>
          <p:cNvSpPr txBox="1"/>
          <p:nvPr/>
        </p:nvSpPr>
        <p:spPr>
          <a:xfrm>
            <a:off x="6201508" y="1588475"/>
            <a:ext cx="2602524" cy="49412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r>
              <a:rPr lang="fi-FI" sz="1400" b="1" dirty="0"/>
              <a:t>Stabiili tehoa pois -</a:t>
            </a:r>
            <a:r>
              <a:rPr lang="fi-FI" sz="1400" b="1" dirty="0" err="1"/>
              <a:t>trimmi</a:t>
            </a:r>
            <a:endParaRPr lang="fi-FI" sz="1400" b="1" dirty="0"/>
          </a:p>
          <a:p>
            <a:endParaRPr lang="fi-FI" sz="1400" dirty="0"/>
          </a:p>
          <a:p>
            <a:pPr marL="285750" indent="-285750">
              <a:buFontTx/>
              <a:buChar char="-"/>
            </a:pPr>
            <a:r>
              <a:rPr lang="fi-FI" sz="1400" dirty="0"/>
              <a:t>Vähemmän pussia</a:t>
            </a:r>
          </a:p>
          <a:p>
            <a:pPr marL="285750" indent="-285750">
              <a:buFontTx/>
              <a:buChar char="-"/>
            </a:pPr>
            <a:r>
              <a:rPr lang="fi-FI" sz="1400" dirty="0"/>
              <a:t>Puomi alempana</a:t>
            </a:r>
          </a:p>
          <a:p>
            <a:pPr marL="285750" indent="-285750">
              <a:buFontTx/>
              <a:buChar char="-"/>
            </a:pPr>
            <a:r>
              <a:rPr lang="fi-FI" sz="1400" dirty="0"/>
              <a:t>Enemmän twistiä</a:t>
            </a:r>
          </a:p>
          <a:p>
            <a:pPr marL="285750" indent="-285750">
              <a:buFontTx/>
              <a:buChar char="-"/>
            </a:pPr>
            <a:endParaRPr lang="fi-FI" sz="1400" dirty="0"/>
          </a:p>
          <a:p>
            <a:pPr marL="285750" indent="-285750">
              <a:buFontTx/>
              <a:buChar char="-"/>
            </a:pPr>
            <a:endParaRPr lang="fi-FI" sz="1400" dirty="0"/>
          </a:p>
          <a:p>
            <a:pPr marL="285750" indent="-285750">
              <a:buFontTx/>
              <a:buChar char="-"/>
            </a:pPr>
            <a:endParaRPr lang="fi-FI" sz="1400" dirty="0"/>
          </a:p>
          <a:p>
            <a:pPr marL="285750" indent="-285750">
              <a:buFontTx/>
              <a:buChar char="-"/>
            </a:pPr>
            <a:endParaRPr lang="fi-FI" sz="1400" dirty="0"/>
          </a:p>
          <a:p>
            <a:pPr marL="285750" indent="-285750">
              <a:buFontTx/>
              <a:buChar char="-"/>
            </a:pPr>
            <a:r>
              <a:rPr lang="fi-FI" sz="1400" dirty="0"/>
              <a:t>Edelleen:</a:t>
            </a:r>
          </a:p>
          <a:p>
            <a:pPr marL="285750" indent="-285750">
              <a:buFontTx/>
              <a:buChar char="-"/>
            </a:pPr>
            <a:r>
              <a:rPr lang="fi-FI" sz="1400" dirty="0"/>
              <a:t>Vene kohtuullisesti kallistuneena</a:t>
            </a:r>
          </a:p>
          <a:p>
            <a:pPr marL="285750" indent="-285750">
              <a:buFontTx/>
              <a:buChar char="-"/>
            </a:pPr>
            <a:r>
              <a:rPr lang="fi-FI" sz="1400" dirty="0"/>
              <a:t>Peräsin suorassa</a:t>
            </a:r>
          </a:p>
          <a:p>
            <a:pPr marL="285750" indent="-285750">
              <a:buFontTx/>
              <a:buChar char="-"/>
            </a:pPr>
            <a:r>
              <a:rPr lang="fi-FI" sz="1400" dirty="0"/>
              <a:t>Nopeus taulukon mukaisessa </a:t>
            </a:r>
            <a:r>
              <a:rPr lang="fi-FI" sz="1400" dirty="0" err="1"/>
              <a:t>targetissa</a:t>
            </a:r>
            <a:endParaRPr lang="fi-FI" sz="1400" dirty="0"/>
          </a:p>
          <a:p>
            <a:pPr marL="285750" indent="-285750">
              <a:buFontTx/>
              <a:buChar char="-"/>
            </a:pPr>
            <a:endParaRPr lang="fi-FI" sz="1400" dirty="0"/>
          </a:p>
          <a:p>
            <a:pPr marL="285750" indent="-285750">
              <a:buFontTx/>
              <a:buChar char="-"/>
            </a:pPr>
            <a:r>
              <a:rPr lang="fi-FI" sz="1400" dirty="0"/>
              <a:t>Purjeen etureuna saa kohtuudella pakata</a:t>
            </a:r>
          </a:p>
          <a:p>
            <a:pPr marL="285750" indent="-285750">
              <a:buFontTx/>
              <a:buChar char="-"/>
            </a:pPr>
            <a:r>
              <a:rPr lang="fi-FI" sz="1400" dirty="0"/>
              <a:t>Purje ei saa lepattaa tai pumpata</a:t>
            </a:r>
          </a:p>
          <a:p>
            <a:pPr marL="285750" indent="-285750">
              <a:buFontTx/>
              <a:buChar char="-"/>
            </a:pPr>
            <a:endParaRPr lang="fi-FI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EC88DD-410D-407E-9343-7DB7CC5C91FE}"/>
              </a:ext>
            </a:extLst>
          </p:cNvPr>
          <p:cNvSpPr txBox="1"/>
          <p:nvPr/>
        </p:nvSpPr>
        <p:spPr>
          <a:xfrm>
            <a:off x="339969" y="498229"/>
            <a:ext cx="8464063" cy="6740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fi-FI" sz="2400" dirty="0"/>
              <a:t>Liikaa tehoa - Kallistaa liikaa, peräsin kampeaa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689021-1BA5-46FA-BE1C-9B9AD77E0204}"/>
              </a:ext>
            </a:extLst>
          </p:cNvPr>
          <p:cNvSpPr txBox="1"/>
          <p:nvPr/>
        </p:nvSpPr>
        <p:spPr>
          <a:xfrm>
            <a:off x="3083169" y="1588475"/>
            <a:ext cx="2602524" cy="49412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fi-FI" sz="1400" b="1" dirty="0"/>
              <a:t>Tehoa pois </a:t>
            </a:r>
          </a:p>
          <a:p>
            <a:endParaRPr lang="fi-FI" sz="1400" dirty="0"/>
          </a:p>
          <a:p>
            <a:r>
              <a:rPr lang="fi-FI" sz="1400" dirty="0"/>
              <a:t>Kiristämällä </a:t>
            </a:r>
            <a:r>
              <a:rPr lang="fi-FI" sz="1400" dirty="0" err="1"/>
              <a:t>hekkiä</a:t>
            </a:r>
            <a:r>
              <a:rPr lang="fi-FI" sz="1400" dirty="0"/>
              <a:t>, jolloin purje litistyy ja avaa </a:t>
            </a:r>
            <a:r>
              <a:rPr lang="fi-FI" sz="1400" dirty="0" err="1"/>
              <a:t>takaliikistä</a:t>
            </a:r>
            <a:endParaRPr lang="fi-FI" sz="1400" dirty="0"/>
          </a:p>
          <a:p>
            <a:endParaRPr lang="fi-FI" sz="1400" dirty="0"/>
          </a:p>
          <a:p>
            <a:r>
              <a:rPr lang="fi-FI" sz="1400" dirty="0"/>
              <a:t>Löysäämällä skuuttia </a:t>
            </a:r>
            <a:r>
              <a:rPr lang="fi-FI" sz="1400" dirty="0" err="1"/>
              <a:t>levanki</a:t>
            </a:r>
            <a:r>
              <a:rPr lang="fi-FI" sz="1400" dirty="0"/>
              <a:t> ylhäällä, jolloin </a:t>
            </a:r>
            <a:r>
              <a:rPr lang="fi-FI" sz="1400" dirty="0" err="1"/>
              <a:t>twisti</a:t>
            </a:r>
            <a:r>
              <a:rPr lang="fi-FI" sz="1400" dirty="0"/>
              <a:t> kasvaa ja teho vähenee purjeen yläosassa</a:t>
            </a:r>
          </a:p>
          <a:p>
            <a:endParaRPr lang="fi-FI" sz="1400" dirty="0"/>
          </a:p>
          <a:p>
            <a:r>
              <a:rPr lang="fi-FI" sz="1400" dirty="0"/>
              <a:t>Laskemalla </a:t>
            </a:r>
            <a:r>
              <a:rPr lang="fi-FI" sz="1400" dirty="0" err="1"/>
              <a:t>levankia</a:t>
            </a:r>
            <a:r>
              <a:rPr lang="fi-FI" sz="1400" dirty="0"/>
              <a:t>, jolloin purjeen kulma tuuleen pienenee ja teho vähenee</a:t>
            </a:r>
          </a:p>
          <a:p>
            <a:endParaRPr lang="fi-FI" sz="1400" dirty="0"/>
          </a:p>
          <a:p>
            <a:r>
              <a:rPr lang="fi-FI" sz="1400" dirty="0"/>
              <a:t>Kiristämällä outhaulia, jolloin purjeen alaosa litistyy</a:t>
            </a:r>
          </a:p>
          <a:p>
            <a:endParaRPr lang="fi-FI" sz="1400" dirty="0"/>
          </a:p>
          <a:p>
            <a:r>
              <a:rPr lang="fi-FI" sz="1400" dirty="0"/>
              <a:t>Kiristämällä </a:t>
            </a:r>
            <a:r>
              <a:rPr lang="fi-FI" sz="1400" dirty="0" err="1"/>
              <a:t>fallia</a:t>
            </a:r>
            <a:r>
              <a:rPr lang="fi-FI" sz="1400" dirty="0"/>
              <a:t>, </a:t>
            </a:r>
            <a:r>
              <a:rPr lang="fi-FI" sz="1400" dirty="0" err="1"/>
              <a:t>cunninghamia</a:t>
            </a:r>
            <a:endParaRPr lang="fi-FI" sz="1400" dirty="0"/>
          </a:p>
          <a:p>
            <a:pPr marL="285750" indent="-285750">
              <a:buFontTx/>
              <a:buChar char="-"/>
            </a:pPr>
            <a:endParaRPr lang="fi-FI" sz="1400" dirty="0"/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2758556D-B0B9-4126-977F-EAB5939B1228}"/>
              </a:ext>
            </a:extLst>
          </p:cNvPr>
          <p:cNvSpPr/>
          <p:nvPr/>
        </p:nvSpPr>
        <p:spPr>
          <a:xfrm>
            <a:off x="3083169" y="1588475"/>
            <a:ext cx="2977662" cy="4941279"/>
          </a:xfrm>
          <a:prstGeom prst="homePlate">
            <a:avLst>
              <a:gd name="adj" fmla="val 100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0632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3CF2CA-D918-479B-BB41-9F0F187FE863}"/>
              </a:ext>
            </a:extLst>
          </p:cNvPr>
          <p:cNvSpPr txBox="1"/>
          <p:nvPr/>
        </p:nvSpPr>
        <p:spPr>
          <a:xfrm>
            <a:off x="339969" y="1588475"/>
            <a:ext cx="2602524" cy="49412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r>
              <a:rPr lang="fi-FI" sz="1400" b="1" dirty="0"/>
              <a:t>Ison </a:t>
            </a:r>
            <a:r>
              <a:rPr lang="fi-FI" sz="1400" b="1" dirty="0" err="1"/>
              <a:t>voimatrimmi</a:t>
            </a:r>
            <a:endParaRPr lang="fi-FI" sz="1400" b="1" dirty="0"/>
          </a:p>
          <a:p>
            <a:endParaRPr lang="fi-FI" sz="1400" dirty="0"/>
          </a:p>
          <a:p>
            <a:pPr marL="285750" indent="-285750">
              <a:buFontTx/>
              <a:buChar char="-"/>
            </a:pPr>
            <a:r>
              <a:rPr lang="fi-FI" sz="1400" dirty="0"/>
              <a:t>Isompi pussi</a:t>
            </a:r>
          </a:p>
          <a:p>
            <a:pPr marL="285750" indent="-285750">
              <a:buFontTx/>
              <a:buChar char="-"/>
            </a:pPr>
            <a:r>
              <a:rPr lang="fi-FI" sz="1400" dirty="0"/>
              <a:t>Puomi keskellä tai jopa keskilinjan yläpuolella</a:t>
            </a:r>
          </a:p>
          <a:p>
            <a:pPr marL="285750" indent="-285750">
              <a:buFontTx/>
              <a:buChar char="-"/>
            </a:pPr>
            <a:r>
              <a:rPr lang="fi-FI" sz="1400" dirty="0"/>
              <a:t>Vähemmin twistiä, </a:t>
            </a:r>
            <a:r>
              <a:rPr lang="fi-FI" sz="1400" dirty="0" err="1"/>
              <a:t>takaliikki</a:t>
            </a:r>
            <a:r>
              <a:rPr lang="fi-FI" sz="1400" dirty="0"/>
              <a:t> lähellä keskilinjaa, </a:t>
            </a:r>
          </a:p>
          <a:p>
            <a:pPr marL="285750" indent="-285750">
              <a:buFontTx/>
              <a:buChar char="-"/>
            </a:pPr>
            <a:r>
              <a:rPr lang="fi-FI" sz="1400" dirty="0" err="1"/>
              <a:t>Takaliikin</a:t>
            </a:r>
            <a:r>
              <a:rPr lang="fi-FI" sz="1400" dirty="0"/>
              <a:t> langat näkyvissä</a:t>
            </a:r>
          </a:p>
          <a:p>
            <a:pPr marL="285750" indent="-285750">
              <a:buFontTx/>
              <a:buChar char="-"/>
            </a:pPr>
            <a:endParaRPr lang="fi-FI" sz="1400" dirty="0"/>
          </a:p>
          <a:p>
            <a:pPr marL="285750" indent="-285750">
              <a:buFontTx/>
              <a:buChar char="-"/>
            </a:pPr>
            <a:endParaRPr lang="fi-FI" sz="1400" dirty="0"/>
          </a:p>
          <a:p>
            <a:pPr marL="285750" indent="-285750">
              <a:buFontTx/>
              <a:buChar char="-"/>
            </a:pPr>
            <a:endParaRPr lang="fi-FI" sz="1400" dirty="0"/>
          </a:p>
          <a:p>
            <a:pPr marL="285750" indent="-285750">
              <a:buFontTx/>
              <a:buChar char="-"/>
            </a:pPr>
            <a:r>
              <a:rPr lang="fi-FI" sz="1400" dirty="0"/>
              <a:t>Nopeus taulukon mukaisessa </a:t>
            </a:r>
            <a:r>
              <a:rPr lang="fi-FI" sz="1400" dirty="0" err="1"/>
              <a:t>targetissa</a:t>
            </a:r>
            <a:r>
              <a:rPr lang="fi-FI" sz="1400" dirty="0"/>
              <a:t> tai yli</a:t>
            </a:r>
          </a:p>
          <a:p>
            <a:pPr marL="285750" indent="-285750">
              <a:buFontTx/>
              <a:buChar char="-"/>
            </a:pPr>
            <a:endParaRPr lang="fi-FI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F07521-01F9-459C-99F2-5AA6AA6A00BB}"/>
              </a:ext>
            </a:extLst>
          </p:cNvPr>
          <p:cNvSpPr txBox="1"/>
          <p:nvPr/>
        </p:nvSpPr>
        <p:spPr>
          <a:xfrm>
            <a:off x="6201508" y="1588474"/>
            <a:ext cx="2602524" cy="49412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r>
              <a:rPr lang="fi-FI" sz="1400" b="1" dirty="0"/>
              <a:t>Ison </a:t>
            </a:r>
            <a:r>
              <a:rPr lang="fi-FI" sz="1400" b="1" dirty="0" err="1"/>
              <a:t>perustrimmi</a:t>
            </a:r>
            <a:endParaRPr lang="fi-FI" sz="1400" b="1" dirty="0"/>
          </a:p>
          <a:p>
            <a:endParaRPr lang="fi-FI" sz="1400" dirty="0"/>
          </a:p>
          <a:p>
            <a:pPr marL="285750" indent="-285750">
              <a:buFontTx/>
              <a:buChar char="-"/>
            </a:pPr>
            <a:r>
              <a:rPr lang="fi-FI" sz="1400" dirty="0"/>
              <a:t>Maltillinen pussi</a:t>
            </a:r>
          </a:p>
          <a:p>
            <a:pPr marL="285750" indent="-285750">
              <a:buFontTx/>
              <a:buChar char="-"/>
            </a:pPr>
            <a:r>
              <a:rPr lang="fi-FI" sz="1400" dirty="0"/>
              <a:t>Puomi keskellä tai mahdollisimman ylhäällä</a:t>
            </a:r>
          </a:p>
          <a:p>
            <a:pPr marL="285750" indent="-285750">
              <a:buFontTx/>
              <a:buChar char="-"/>
            </a:pPr>
            <a:r>
              <a:rPr lang="fi-FI" sz="1400" dirty="0"/>
              <a:t>Niukka </a:t>
            </a:r>
            <a:r>
              <a:rPr lang="fi-FI" sz="1400" dirty="0" err="1"/>
              <a:t>twisti</a:t>
            </a:r>
            <a:r>
              <a:rPr lang="fi-FI" sz="1400" dirty="0"/>
              <a:t>, </a:t>
            </a:r>
            <a:r>
              <a:rPr lang="fi-FI" sz="1400" dirty="0" err="1"/>
              <a:t>takaliikki</a:t>
            </a:r>
            <a:r>
              <a:rPr lang="fi-FI" sz="1400" dirty="0"/>
              <a:t> lähellä keskilinjaa, </a:t>
            </a:r>
          </a:p>
          <a:p>
            <a:pPr marL="285750" indent="-285750">
              <a:buFontTx/>
              <a:buChar char="-"/>
            </a:pPr>
            <a:r>
              <a:rPr lang="fi-FI" sz="1400" dirty="0"/>
              <a:t>langat näkyvissä</a:t>
            </a:r>
          </a:p>
          <a:p>
            <a:pPr marL="285750" indent="-285750">
              <a:buFontTx/>
              <a:buChar char="-"/>
            </a:pPr>
            <a:endParaRPr lang="fi-FI" sz="1400" dirty="0"/>
          </a:p>
          <a:p>
            <a:pPr marL="285750" indent="-285750">
              <a:buFontTx/>
              <a:buChar char="-"/>
            </a:pPr>
            <a:endParaRPr lang="fi-FI" sz="1400" dirty="0"/>
          </a:p>
          <a:p>
            <a:pPr marL="285750" indent="-285750">
              <a:buFontTx/>
              <a:buChar char="-"/>
            </a:pPr>
            <a:endParaRPr lang="fi-FI" sz="1400" dirty="0"/>
          </a:p>
          <a:p>
            <a:pPr marL="285750" indent="-285750">
              <a:buFontTx/>
              <a:buChar char="-"/>
            </a:pPr>
            <a:r>
              <a:rPr lang="fi-FI" sz="1400" dirty="0"/>
              <a:t>Vene kovin pystyssä</a:t>
            </a:r>
          </a:p>
          <a:p>
            <a:pPr marL="285750" indent="-285750">
              <a:buFontTx/>
              <a:buChar char="-"/>
            </a:pPr>
            <a:r>
              <a:rPr lang="fi-FI" sz="1400" dirty="0"/>
              <a:t>Peräsin täysin suorassa, ei ajopainetta, hakee alas</a:t>
            </a:r>
          </a:p>
          <a:p>
            <a:pPr marL="285750" indent="-285750">
              <a:buFontTx/>
              <a:buChar char="-"/>
            </a:pPr>
            <a:r>
              <a:rPr lang="fi-FI" sz="1400" dirty="0"/>
              <a:t>Imu puuttuu, tuntuu tahmealta</a:t>
            </a:r>
          </a:p>
          <a:p>
            <a:pPr marL="285750" indent="-285750">
              <a:buFontTx/>
              <a:buChar char="-"/>
            </a:pPr>
            <a:r>
              <a:rPr lang="fi-FI" sz="1400" dirty="0"/>
              <a:t>Ei jaksa nousta aaltoihin, hakkaa</a:t>
            </a:r>
          </a:p>
          <a:p>
            <a:pPr marL="285750" indent="-285750">
              <a:buFontTx/>
              <a:buChar char="-"/>
            </a:pPr>
            <a:r>
              <a:rPr lang="fi-FI" sz="1400" dirty="0"/>
              <a:t>Nopeus alle </a:t>
            </a:r>
            <a:r>
              <a:rPr lang="fi-FI" sz="1400" dirty="0" err="1"/>
              <a:t>targetin</a:t>
            </a:r>
            <a:endParaRPr lang="fi-FI" sz="1400" dirty="0"/>
          </a:p>
          <a:p>
            <a:pPr marL="285750" indent="-285750">
              <a:buFontTx/>
              <a:buChar char="-"/>
            </a:pPr>
            <a:endParaRPr lang="fi-FI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EC88DD-410D-407E-9343-7DB7CC5C91FE}"/>
              </a:ext>
            </a:extLst>
          </p:cNvPr>
          <p:cNvSpPr txBox="1"/>
          <p:nvPr/>
        </p:nvSpPr>
        <p:spPr>
          <a:xfrm>
            <a:off x="339969" y="498229"/>
            <a:ext cx="8464063" cy="6740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fi-FI" sz="2400" dirty="0"/>
              <a:t>Tehoa puuttuu</a:t>
            </a:r>
          </a:p>
          <a:p>
            <a:pPr marL="285750" indent="-285750">
              <a:buFontTx/>
              <a:buChar char="-"/>
            </a:pPr>
            <a:endParaRPr lang="fi-FI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689021-1BA5-46FA-BE1C-9B9AD77E0204}"/>
              </a:ext>
            </a:extLst>
          </p:cNvPr>
          <p:cNvSpPr txBox="1"/>
          <p:nvPr/>
        </p:nvSpPr>
        <p:spPr>
          <a:xfrm>
            <a:off x="3405554" y="1588475"/>
            <a:ext cx="2655276" cy="49412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fi-FI" sz="1400" dirty="0"/>
              <a:t>Lisää tehoa</a:t>
            </a:r>
          </a:p>
          <a:p>
            <a:endParaRPr lang="fi-FI" sz="1400" dirty="0"/>
          </a:p>
          <a:p>
            <a:r>
              <a:rPr lang="fi-FI" sz="1400" dirty="0"/>
              <a:t>Löysäämällä </a:t>
            </a:r>
            <a:r>
              <a:rPr lang="fi-FI" sz="1400" dirty="0" err="1"/>
              <a:t>hekkiä</a:t>
            </a:r>
            <a:r>
              <a:rPr lang="fi-FI" sz="1400" dirty="0"/>
              <a:t>, jolloin purje saa lisää muotoa ja </a:t>
            </a:r>
            <a:r>
              <a:rPr lang="fi-FI" sz="1400" dirty="0" err="1"/>
              <a:t>takaliikki</a:t>
            </a:r>
            <a:r>
              <a:rPr lang="fi-FI" sz="1400" dirty="0"/>
              <a:t> sulkee</a:t>
            </a:r>
          </a:p>
          <a:p>
            <a:endParaRPr lang="fi-FI" sz="1400" dirty="0"/>
          </a:p>
          <a:p>
            <a:r>
              <a:rPr lang="fi-FI" sz="1400" dirty="0"/>
              <a:t>Kiristämällä skuuttia, jolloin </a:t>
            </a:r>
            <a:r>
              <a:rPr lang="fi-FI" sz="1400" dirty="0" err="1"/>
              <a:t>twisti</a:t>
            </a:r>
            <a:r>
              <a:rPr lang="fi-FI" sz="1400" dirty="0"/>
              <a:t> pienenee, </a:t>
            </a:r>
            <a:r>
              <a:rPr lang="fi-FI" sz="1400" dirty="0" err="1"/>
              <a:t>takaliikistä</a:t>
            </a:r>
            <a:r>
              <a:rPr lang="fi-FI" sz="1400" dirty="0"/>
              <a:t> saadaan lisää tehoa</a:t>
            </a:r>
          </a:p>
          <a:p>
            <a:endParaRPr lang="fi-FI" sz="1400" dirty="0"/>
          </a:p>
          <a:p>
            <a:r>
              <a:rPr lang="fi-FI" sz="1400" dirty="0"/>
              <a:t>Nostamalla </a:t>
            </a:r>
            <a:r>
              <a:rPr lang="fi-FI" sz="1400" dirty="0" err="1"/>
              <a:t>levankia</a:t>
            </a:r>
            <a:r>
              <a:rPr lang="fi-FI" sz="1400" dirty="0"/>
              <a:t>, jolloin purjeen kulma pienenee (ja jos twistattu) alaosa tuo lisää painetta</a:t>
            </a:r>
          </a:p>
          <a:p>
            <a:endParaRPr lang="fi-FI" sz="1400" dirty="0"/>
          </a:p>
          <a:p>
            <a:r>
              <a:rPr lang="fi-FI" sz="1400" dirty="0"/>
              <a:t>Löysäämällä outhaulia, jolloin purjeen alaosaan tulee lisää </a:t>
            </a:r>
            <a:r>
              <a:rPr lang="fi-FI" sz="1400" dirty="0" err="1"/>
              <a:t>pussiaKiristämällä</a:t>
            </a:r>
            <a:r>
              <a:rPr lang="fi-FI" sz="1400" dirty="0"/>
              <a:t> outhaulia, jolloin purjeen alaosa litistyy</a:t>
            </a:r>
          </a:p>
          <a:p>
            <a:endParaRPr lang="fi-FI" sz="1400" dirty="0"/>
          </a:p>
          <a:p>
            <a:r>
              <a:rPr lang="fi-FI" sz="1400" dirty="0"/>
              <a:t>Löysäämällä </a:t>
            </a:r>
            <a:r>
              <a:rPr lang="fi-FI" sz="1400" dirty="0" err="1"/>
              <a:t>fallia</a:t>
            </a:r>
            <a:r>
              <a:rPr lang="fi-FI" sz="1400" dirty="0"/>
              <a:t>, </a:t>
            </a:r>
            <a:r>
              <a:rPr lang="fi-FI" sz="1400" dirty="0" err="1"/>
              <a:t>cunninghamia</a:t>
            </a:r>
            <a:endParaRPr lang="fi-FI" sz="1400" dirty="0"/>
          </a:p>
          <a:p>
            <a:pPr marL="285750" indent="-285750">
              <a:buFontTx/>
              <a:buChar char="-"/>
            </a:pPr>
            <a:endParaRPr lang="fi-FI" sz="1400" dirty="0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5F8F50D5-1692-41D3-81A3-2AEA8B46B7D7}"/>
              </a:ext>
            </a:extLst>
          </p:cNvPr>
          <p:cNvSpPr/>
          <p:nvPr/>
        </p:nvSpPr>
        <p:spPr>
          <a:xfrm rot="10800000">
            <a:off x="3083169" y="1588475"/>
            <a:ext cx="2977662" cy="4941279"/>
          </a:xfrm>
          <a:prstGeom prst="homePlate">
            <a:avLst>
              <a:gd name="adj" fmla="val 100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6626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7DDDED72-DF51-4E80-B170-D55985C9C2E6}"/>
              </a:ext>
            </a:extLst>
          </p:cNvPr>
          <p:cNvSpPr/>
          <p:nvPr/>
        </p:nvSpPr>
        <p:spPr>
          <a:xfrm>
            <a:off x="851312" y="1588475"/>
            <a:ext cx="2977662" cy="4941279"/>
          </a:xfrm>
          <a:prstGeom prst="homePlate">
            <a:avLst>
              <a:gd name="adj" fmla="val 10039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C591ECD0-3DDA-4B07-9635-B9F238CA6172}"/>
              </a:ext>
            </a:extLst>
          </p:cNvPr>
          <p:cNvSpPr/>
          <p:nvPr/>
        </p:nvSpPr>
        <p:spPr>
          <a:xfrm>
            <a:off x="5315026" y="1588475"/>
            <a:ext cx="2977662" cy="4941279"/>
          </a:xfrm>
          <a:prstGeom prst="homePlate">
            <a:avLst>
              <a:gd name="adj" fmla="val 10039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EC88DD-410D-407E-9343-7DB7CC5C91FE}"/>
              </a:ext>
            </a:extLst>
          </p:cNvPr>
          <p:cNvSpPr txBox="1"/>
          <p:nvPr/>
        </p:nvSpPr>
        <p:spPr>
          <a:xfrm>
            <a:off x="339969" y="498229"/>
            <a:ext cx="8464063" cy="6740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fi-FI" sz="2400" dirty="0"/>
              <a:t>Vauhtia puuttuu vaikka tehot kohdallaan</a:t>
            </a:r>
          </a:p>
          <a:p>
            <a:pPr marL="285750" indent="-285750">
              <a:buFontTx/>
              <a:buChar char="-"/>
            </a:pPr>
            <a:endParaRPr lang="fi-FI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763A05-B57D-4755-B34C-FCA8703E3EE1}"/>
              </a:ext>
            </a:extLst>
          </p:cNvPr>
          <p:cNvSpPr txBox="1"/>
          <p:nvPr/>
        </p:nvSpPr>
        <p:spPr>
          <a:xfrm>
            <a:off x="851312" y="1588475"/>
            <a:ext cx="2602524" cy="49412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fi-FI" sz="1400" b="1" dirty="0"/>
              <a:t>Tehdään vene helpommaksi ajaa tai muutetaan moodia</a:t>
            </a:r>
          </a:p>
          <a:p>
            <a:endParaRPr lang="fi-FI" sz="1400" b="1" dirty="0"/>
          </a:p>
          <a:p>
            <a:r>
              <a:rPr lang="fi-FI" sz="1400" dirty="0"/>
              <a:t>Lisätään twistiä, jolloin </a:t>
            </a:r>
            <a:r>
              <a:rPr lang="fi-FI" sz="1400" dirty="0" err="1"/>
              <a:t>groovi</a:t>
            </a:r>
            <a:r>
              <a:rPr lang="fi-FI" sz="1400" dirty="0"/>
              <a:t> levenee ja isopurje reagoi vähemmän kiukkuisesti suunnan muutoksiin</a:t>
            </a:r>
          </a:p>
          <a:p>
            <a:endParaRPr lang="fi-FI" sz="1400" dirty="0"/>
          </a:p>
          <a:p>
            <a:r>
              <a:rPr lang="fi-FI" sz="1400" dirty="0"/>
              <a:t>Muutetaan moodia, </a:t>
            </a:r>
            <a:r>
              <a:rPr lang="fi-FI" sz="1400" dirty="0" err="1"/>
              <a:t>esim</a:t>
            </a:r>
            <a:r>
              <a:rPr lang="fi-FI" sz="1400" dirty="0"/>
              <a:t> </a:t>
            </a:r>
            <a:r>
              <a:rPr lang="fi-FI" sz="1400" dirty="0" err="1"/>
              <a:t>Low</a:t>
            </a:r>
            <a:r>
              <a:rPr lang="fi-FI" sz="1400" dirty="0"/>
              <a:t> </a:t>
            </a:r>
            <a:r>
              <a:rPr lang="fi-FI" sz="1400" dirty="0" err="1"/>
              <a:t>mode</a:t>
            </a:r>
            <a:r>
              <a:rPr lang="fi-FI" sz="1400" dirty="0"/>
              <a:t>: ajetaan alas ja kovaa - löysätään skuuttia/lasketaan </a:t>
            </a:r>
            <a:r>
              <a:rPr lang="fi-FI" sz="1400" dirty="0" err="1"/>
              <a:t>levankia</a:t>
            </a:r>
            <a:r>
              <a:rPr lang="fi-FI" sz="1400" dirty="0"/>
              <a:t> ja lisätään voimaa purjeisiin lisäämällä pussia, avaamalla </a:t>
            </a:r>
            <a:r>
              <a:rPr lang="fi-FI" sz="1400" dirty="0" err="1"/>
              <a:t>hekkiä</a:t>
            </a:r>
            <a:r>
              <a:rPr lang="fi-FI" sz="1400" dirty="0"/>
              <a:t>, etc.</a:t>
            </a:r>
          </a:p>
          <a:p>
            <a:endParaRPr lang="fi-FI" sz="1400" dirty="0"/>
          </a:p>
          <a:p>
            <a:r>
              <a:rPr lang="fi-FI" sz="1400" dirty="0"/>
              <a:t>Ajetaan eri halsseilla eri moodissa, mukaudutaan sivusta tulevaan aallokkoon tai tuulen kiertymään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D5ED6D-770D-413A-A204-12E4B2A45FFC}"/>
              </a:ext>
            </a:extLst>
          </p:cNvPr>
          <p:cNvSpPr txBox="1"/>
          <p:nvPr/>
        </p:nvSpPr>
        <p:spPr>
          <a:xfrm>
            <a:off x="5315026" y="1588475"/>
            <a:ext cx="2602524" cy="49412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fi-FI" sz="1400" b="1" dirty="0"/>
              <a:t>Muutetaan ajotapaa</a:t>
            </a:r>
          </a:p>
          <a:p>
            <a:endParaRPr lang="fi-FI" sz="1400" b="1" dirty="0"/>
          </a:p>
          <a:p>
            <a:r>
              <a:rPr lang="fi-FI" sz="1400" dirty="0"/>
              <a:t>Haetaan vauhtia kiihdyttämällä, löysätään säätöjä ja ajetaan alemmas kunnes </a:t>
            </a:r>
            <a:r>
              <a:rPr lang="fi-FI" sz="1400" dirty="0" err="1"/>
              <a:t>targettinopeus</a:t>
            </a:r>
            <a:r>
              <a:rPr lang="fi-FI" sz="1400" dirty="0"/>
              <a:t> on saavutettu, sitten haetaan korkeampaa kurssia ilman että nopeus putoaa</a:t>
            </a:r>
          </a:p>
          <a:p>
            <a:endParaRPr lang="fi-FI" sz="1400" dirty="0"/>
          </a:p>
          <a:p>
            <a:r>
              <a:rPr lang="fi-FI" sz="1400" dirty="0"/>
              <a:t>Ajetaan aktiivisesti puuskia - Löysätään iso kun puuska iskee, kiristetään puuskan jälkeen, jos tuulen voimakkuuden muutokset pitkäkestoisia säädetään myös </a:t>
            </a:r>
            <a:r>
              <a:rPr lang="fi-FI" sz="1400" dirty="0" err="1"/>
              <a:t>hekkiä</a:t>
            </a:r>
            <a:r>
              <a:rPr lang="fi-FI" sz="1400" dirty="0"/>
              <a:t>, jos puuskat voimakkaita dumpataan </a:t>
            </a:r>
            <a:r>
              <a:rPr lang="fi-FI" sz="1400" dirty="0" err="1"/>
              <a:t>levangilla</a:t>
            </a:r>
            <a:endParaRPr lang="fi-FI" sz="1400" dirty="0"/>
          </a:p>
          <a:p>
            <a:endParaRPr lang="fi-FI" sz="1400" dirty="0"/>
          </a:p>
          <a:p>
            <a:r>
              <a:rPr lang="fi-FI" sz="1400" dirty="0"/>
              <a:t>Ajetaan aktiivisesti aaltoja - Pidetään vene suunnassa ison hienosäädöllä, kiristetään kun keula laskee, löysätään kun keula nousee</a:t>
            </a:r>
          </a:p>
          <a:p>
            <a:endParaRPr lang="fi-FI" sz="1400" dirty="0"/>
          </a:p>
          <a:p>
            <a:endParaRPr lang="fi-FI" sz="1400" dirty="0"/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049213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104C1D-394F-4A7E-BC82-07A5B2AE2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373" y="0"/>
            <a:ext cx="4587627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48D953C-59B4-4E91-8093-597936ED1FDE}"/>
              </a:ext>
            </a:extLst>
          </p:cNvPr>
          <p:cNvSpPr/>
          <p:nvPr/>
        </p:nvSpPr>
        <p:spPr>
          <a:xfrm>
            <a:off x="7209692" y="949569"/>
            <a:ext cx="515816" cy="468923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71BEE1C-6F3B-4B8A-9351-BDE96E4958AC}"/>
              </a:ext>
            </a:extLst>
          </p:cNvPr>
          <p:cNvSpPr/>
          <p:nvPr/>
        </p:nvSpPr>
        <p:spPr>
          <a:xfrm>
            <a:off x="6850186" y="1670538"/>
            <a:ext cx="515816" cy="468923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C645BC-AB21-480C-BED1-4E79F9521A05}"/>
              </a:ext>
            </a:extLst>
          </p:cNvPr>
          <p:cNvSpPr txBox="1"/>
          <p:nvPr/>
        </p:nvSpPr>
        <p:spPr>
          <a:xfrm>
            <a:off x="685799" y="1538654"/>
            <a:ext cx="3217985" cy="37806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fi-FI" dirty="0" err="1"/>
              <a:t>Takaliikin</a:t>
            </a:r>
            <a:r>
              <a:rPr lang="fi-FI" dirty="0"/>
              <a:t> langat</a:t>
            </a:r>
          </a:p>
          <a:p>
            <a:endParaRPr lang="fi-FI" dirty="0"/>
          </a:p>
          <a:p>
            <a:r>
              <a:rPr lang="fi-FI" dirty="0"/>
              <a:t>Skuutti niin kireällä, että </a:t>
            </a:r>
            <a:r>
              <a:rPr lang="fi-FI" dirty="0" err="1"/>
              <a:t>takaliikin</a:t>
            </a:r>
            <a:r>
              <a:rPr lang="fi-FI" dirty="0"/>
              <a:t> langat vielä näkyvissä</a:t>
            </a:r>
          </a:p>
          <a:p>
            <a:endParaRPr lang="fi-FI" dirty="0"/>
          </a:p>
          <a:p>
            <a:r>
              <a:rPr lang="fi-FI" dirty="0"/>
              <a:t>Perussääntö:</a:t>
            </a:r>
          </a:p>
          <a:p>
            <a:endParaRPr lang="fi-FI" dirty="0"/>
          </a:p>
          <a:p>
            <a:pPr marL="285750" indent="-285750">
              <a:buFontTx/>
              <a:buChar char="-"/>
            </a:pPr>
            <a:r>
              <a:rPr lang="fi-FI" dirty="0"/>
              <a:t>Ylin lanka saa olla puolet ajasta piilossa</a:t>
            </a:r>
          </a:p>
          <a:p>
            <a:pPr marL="285750" indent="-285750">
              <a:buFontTx/>
              <a:buChar char="-"/>
            </a:pPr>
            <a:r>
              <a:rPr lang="fi-FI" dirty="0"/>
              <a:t>Muiden pitää näkyä koko ajan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5DD84B-1C37-44A4-BCAF-526F1171A0FA}"/>
              </a:ext>
            </a:extLst>
          </p:cNvPr>
          <p:cNvCxnSpPr>
            <a:cxnSpLocks/>
          </p:cNvCxnSpPr>
          <p:nvPr/>
        </p:nvCxnSpPr>
        <p:spPr>
          <a:xfrm flipV="1">
            <a:off x="6494585" y="2567354"/>
            <a:ext cx="1055077" cy="199292"/>
          </a:xfrm>
          <a:prstGeom prst="line">
            <a:avLst/>
          </a:prstGeom>
          <a:noFill/>
          <a:ln w="19050">
            <a:solidFill>
              <a:srgbClr val="ED7D31">
                <a:alpha val="5803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613481-9FEE-495B-A178-1B9C98D20C1D}"/>
              </a:ext>
            </a:extLst>
          </p:cNvPr>
          <p:cNvCxnSpPr>
            <a:cxnSpLocks/>
          </p:cNvCxnSpPr>
          <p:nvPr/>
        </p:nvCxnSpPr>
        <p:spPr>
          <a:xfrm flipV="1">
            <a:off x="5955323" y="3686909"/>
            <a:ext cx="1254369" cy="123090"/>
          </a:xfrm>
          <a:prstGeom prst="line">
            <a:avLst/>
          </a:prstGeom>
          <a:noFill/>
          <a:ln w="19050">
            <a:solidFill>
              <a:srgbClr val="ED7D31">
                <a:alpha val="5803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875652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A4AB96-8422-4180-9939-7D31DF4F3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3BDABF-4158-49FE-8CBD-038C4F096E52}"/>
              </a:ext>
            </a:extLst>
          </p:cNvPr>
          <p:cNvSpPr txBox="1"/>
          <p:nvPr/>
        </p:nvSpPr>
        <p:spPr>
          <a:xfrm>
            <a:off x="685799" y="1538654"/>
            <a:ext cx="3217985" cy="37806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Kuvassa vähän twistiä</a:t>
            </a:r>
          </a:p>
          <a:p>
            <a:endParaRPr lang="fi-FI" dirty="0"/>
          </a:p>
          <a:p>
            <a:pPr marL="285750" indent="-285750">
              <a:buFontTx/>
              <a:buChar char="-"/>
            </a:pPr>
            <a:r>
              <a:rPr lang="fi-FI" dirty="0"/>
              <a:t>puomi keskellä, skuutti kireällä</a:t>
            </a:r>
          </a:p>
          <a:p>
            <a:pPr marL="285750" indent="-285750">
              <a:buFontTx/>
              <a:buChar char="-"/>
            </a:pPr>
            <a:r>
              <a:rPr lang="fi-FI" dirty="0" err="1"/>
              <a:t>takaliikki</a:t>
            </a:r>
            <a:r>
              <a:rPr lang="fi-FI" dirty="0"/>
              <a:t> koko matkalta lähellä takastaagia</a:t>
            </a:r>
          </a:p>
        </p:txBody>
      </p:sp>
    </p:spTree>
    <p:extLst>
      <p:ext uri="{BB962C8B-B14F-4D97-AF65-F5344CB8AC3E}">
        <p14:creationId xmlns:p14="http://schemas.microsoft.com/office/powerpoint/2010/main" val="2893100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E96D6B-0C3D-4902-AC55-AE3F9DB0E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75"/>
            <a:ext cx="9144000" cy="611505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532F30C-A121-49F8-B352-FB408A030F37}"/>
              </a:ext>
            </a:extLst>
          </p:cNvPr>
          <p:cNvCxnSpPr>
            <a:cxnSpLocks/>
          </p:cNvCxnSpPr>
          <p:nvPr/>
        </p:nvCxnSpPr>
        <p:spPr>
          <a:xfrm flipV="1">
            <a:off x="2610544" y="1888958"/>
            <a:ext cx="2623193" cy="50130"/>
          </a:xfrm>
          <a:prstGeom prst="line">
            <a:avLst/>
          </a:prstGeom>
          <a:noFill/>
          <a:ln w="19050">
            <a:solidFill>
              <a:srgbClr val="ED7D31">
                <a:alpha val="5803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062332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1000</TotalTime>
  <Words>909</Words>
  <Application>Microsoft Macintosh PowerPoint</Application>
  <PresentationFormat>On-screen Show (4:3)</PresentationFormat>
  <Paragraphs>213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Vauhti Kryssillä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mikko</dc:creator>
  <cp:lastModifiedBy>Joonas Sandholm</cp:lastModifiedBy>
  <cp:revision>40</cp:revision>
  <dcterms:created xsi:type="dcterms:W3CDTF">2020-02-11T19:01:09Z</dcterms:created>
  <dcterms:modified xsi:type="dcterms:W3CDTF">2020-02-12T20:18:34Z</dcterms:modified>
</cp:coreProperties>
</file>