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10691813" cy="7559675"/>
  <p:notesSz cx="6761163" cy="99425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8">
          <p15:clr>
            <a:srgbClr val="A4A3A4"/>
          </p15:clr>
        </p15:guide>
        <p15:guide id="2" pos="1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43"/>
  </p:normalViewPr>
  <p:slideViewPr>
    <p:cSldViewPr>
      <p:cViewPr varScale="1">
        <p:scale>
          <a:sx n="105" d="100"/>
          <a:sy n="105" d="100"/>
        </p:scale>
        <p:origin x="1120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8"/>
        <p:guide pos="19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44538" y="755650"/>
            <a:ext cx="5268912" cy="3725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5832" y="4722510"/>
            <a:ext cx="5408079" cy="44730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3340" cy="49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2441" algn="l"/>
                <a:tab pos="1324882" algn="l"/>
                <a:tab pos="1987323" algn="l"/>
                <a:tab pos="2649764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i-FI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26404" y="0"/>
            <a:ext cx="2933340" cy="49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2441" algn="l"/>
                <a:tab pos="1324882" algn="l"/>
                <a:tab pos="1987323" algn="l"/>
                <a:tab pos="2649764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i-FI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45018"/>
            <a:ext cx="2933340" cy="49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2441" algn="l"/>
                <a:tab pos="1324882" algn="l"/>
                <a:tab pos="1987323" algn="l"/>
                <a:tab pos="2649764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i-FI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26404" y="9445018"/>
            <a:ext cx="2933340" cy="49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2441" algn="l"/>
                <a:tab pos="1324882" algn="l"/>
                <a:tab pos="1987323" algn="l"/>
                <a:tab pos="2649764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A1E5892-6B6B-427C-BCDE-1CDA0CDC5996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45BCE3-6638-431B-8A61-390CE7806FE6}" type="slidenum">
              <a:rPr lang="fi-FI"/>
              <a:pPr/>
              <a:t>1</a:t>
            </a:fld>
            <a:endParaRPr lang="fi-FI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44538" y="755650"/>
            <a:ext cx="5270500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833" y="4722510"/>
            <a:ext cx="5409498" cy="44744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3677" tIns="41838" rIns="83677" bIns="418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26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45BCE3-6638-431B-8A61-390CE7806FE6}" type="slidenum">
              <a:rPr lang="fi-FI"/>
              <a:pPr/>
              <a:t>2</a:t>
            </a:fld>
            <a:endParaRPr lang="fi-FI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44538" y="755650"/>
            <a:ext cx="5270500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833" y="4722510"/>
            <a:ext cx="5409498" cy="44744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3677" tIns="41838" rIns="83677" bIns="418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19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45BCE3-6638-431B-8A61-390CE7806FE6}" type="slidenum">
              <a:rPr lang="fi-FI"/>
              <a:pPr/>
              <a:t>3</a:t>
            </a:fld>
            <a:endParaRPr lang="fi-FI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44538" y="755650"/>
            <a:ext cx="5270500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833" y="4722510"/>
            <a:ext cx="5409498" cy="44744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3677" tIns="41838" rIns="83677" bIns="418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7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FA59BB-1342-4FB5-A3E1-8012AB332AE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DCE464-89F6-4926-A6AF-978300DF65A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8250" y="631825"/>
            <a:ext cx="2243138" cy="5840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8838" y="631825"/>
            <a:ext cx="6577012" cy="5840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F73C46-830C-4742-8579-F5280ED3905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838" y="631825"/>
            <a:ext cx="897255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58838" y="6591300"/>
            <a:ext cx="2320925" cy="46990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770313" y="6591300"/>
            <a:ext cx="3159125" cy="46990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508875" y="6591300"/>
            <a:ext cx="2320925" cy="469900"/>
          </a:xfrm>
        </p:spPr>
        <p:txBody>
          <a:bodyPr/>
          <a:lstStyle>
            <a:lvl1pPr>
              <a:defRPr/>
            </a:lvl1pPr>
          </a:lstStyle>
          <a:p>
            <a:fld id="{7628B85C-E514-46B9-A347-7234BAA0F6E0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D94D4B-275B-43D5-8492-BEA2752A512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44587F-D188-4B90-9E62-513E76E7163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8838" y="1960563"/>
            <a:ext cx="4410075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1313" y="1960563"/>
            <a:ext cx="4410075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1B9161-5BF5-45A2-8761-733E406EABE0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661009-4FA6-43DD-803F-48730E88A375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805F8B-9AB4-42EC-AA69-549DD780E6E1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C98359-7F5F-4442-9574-DCAC7214169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F375E2-AFBF-436D-BD5C-E68395FBE5A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52EB65-51FF-42D1-8E48-B30DDE32F77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58838" y="631825"/>
            <a:ext cx="897255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8838" y="1960563"/>
            <a:ext cx="8972550" cy="451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7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58838" y="6591300"/>
            <a:ext cx="2320925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i-FI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770313" y="6591300"/>
            <a:ext cx="3159125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508875" y="6591300"/>
            <a:ext cx="2320925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97BD7887-6856-452D-9D6F-0F28F10E4ABB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288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1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870101"/>
              </p:ext>
            </p:extLst>
          </p:nvPr>
        </p:nvGraphicFramePr>
        <p:xfrm>
          <a:off x="360363" y="360363"/>
          <a:ext cx="9972675" cy="6872575"/>
        </p:xfrm>
        <a:graphic>
          <a:graphicData uri="http://schemas.openxmlformats.org/drawingml/2006/table">
            <a:tbl>
              <a:tblPr/>
              <a:tblGrid>
                <a:gridCol w="332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2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Rooli (8 hlö)</a:t>
                      </a:r>
                    </a:p>
                  </a:txBody>
                  <a:tcPr marL="36000" marR="36000" marT="46584" marB="36000" anchor="ctr" horzOverflow="overflow">
                    <a:lnL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Kuka</a:t>
                      </a:r>
                    </a:p>
                  </a:txBody>
                  <a:tcPr marL="36000" marR="36000" marT="46584" marB="36000" anchor="ctr" horzOverflow="overflow">
                    <a:lnL>
                      <a:noFill/>
                    </a:lnL>
                    <a:lnR>
                      <a:noFill/>
                    </a:lnR>
                    <a:lnT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Tehtävä</a:t>
                      </a:r>
                    </a:p>
                  </a:txBody>
                  <a:tcPr marL="36000" marR="36000" marT="46584" marB="36000" anchor="ctr" horzOverflow="overflow">
                    <a:lnL>
                      <a:noFill/>
                    </a:lnL>
                    <a:lnR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Ruorimies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Ohjaa venettä, toteuttaa taktiikkaa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Venevauhti ja ”vaihteen” viestintä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Ohjaa ja rytmittää toimintaa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(Turvavarusteet, työkalut)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Ison 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trimmeri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Venevauhti, ”vaihteen” toteutus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Skuutti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hekki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levanki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hienosäätö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Isopurje, puomi,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hekki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skuutti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Taktikko/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strat</a:t>
                      </a: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/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nav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Jos on enemmän kuin 8, roolista voi lohkaista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dedikoidut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floater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(kannen monitoimihenkilö) + strategi (miten kierretään rata mahdollisimman nopeasti)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Strategia (päivä – lähtö – startti)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Taktiikan suunnittelu, puhe Ruorille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Kartat,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orderit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mittarit,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Sailracer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Grinderi</a:t>
                      </a: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/ 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gaija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Kelaa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genuan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skuutin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sisään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Ajaa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spinnugaijaa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avotuulilla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Auttaa muita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sitloodassa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(Eväät)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Genuan</a:t>
                      </a: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trimmeri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Genuan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ja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trimmaus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Seuraa suojan puolen veneitä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Keulapurjeet, vinssit, polaarit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Rikitrimmi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ja sen työkalut) 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Pianisti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Hoitaa nostimia ja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kansitrimmejä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Vastaa kaukalon järjestyksestä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Viestien toisto, lukee aikaa starttiin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Crew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boss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Masto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Nostaa purjeet, hoitaa spinnupuomia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Auttaa kansitöissä, nostinten seuranta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Spinnupuomi, nostimet, mastohelat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(Keulapurjeet)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Keula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Keulapurjeet+spinnut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ylös/alas 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Puomin ohjaus ja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gaija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jiipeissä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Spinnut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(Mastotyöt/valjaat)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530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698420"/>
              </p:ext>
            </p:extLst>
          </p:nvPr>
        </p:nvGraphicFramePr>
        <p:xfrm>
          <a:off x="360363" y="360363"/>
          <a:ext cx="9972675" cy="6872575"/>
        </p:xfrm>
        <a:graphic>
          <a:graphicData uri="http://schemas.openxmlformats.org/drawingml/2006/table">
            <a:tbl>
              <a:tblPr/>
              <a:tblGrid>
                <a:gridCol w="332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2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Rooli (7 hlö)</a:t>
                      </a:r>
                    </a:p>
                  </a:txBody>
                  <a:tcPr marL="36000" marR="36000" marT="46584" marB="36000" anchor="ctr" horzOverflow="overflow">
                    <a:lnL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Kuka</a:t>
                      </a:r>
                    </a:p>
                  </a:txBody>
                  <a:tcPr marL="36000" marR="36000" marT="46584" marB="36000" anchor="ctr" horzOverflow="overflow">
                    <a:lnL>
                      <a:noFill/>
                    </a:lnL>
                    <a:lnR>
                      <a:noFill/>
                    </a:lnR>
                    <a:lnT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Tehtävä</a:t>
                      </a:r>
                    </a:p>
                  </a:txBody>
                  <a:tcPr marL="36000" marR="36000" marT="46584" marB="36000" anchor="ctr" horzOverflow="overflow">
                    <a:lnL>
                      <a:noFill/>
                    </a:lnL>
                    <a:lnR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Ruorimies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Ohjaa venettä, toteuttaa taktiikkaa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Venevauhti ja ”vaihteen” viestintä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Ohjaa ja rytmittää toimintaa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(Turvavarusteet, työkalut)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Ison 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trimmeri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Venevauhti, ”vaihteen” toteutus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Skuutti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hekki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levanki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hienosäätö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Isopurje, puomi,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hekki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skuutti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Taktikko/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strat</a:t>
                      </a: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/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nav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Yhdistettynä johonkin toiseen rooliin. Masto/Piano/Ruori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Strategia (päivä – lähtö – startti)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Taktiikan suunnittelu, puhe Ruorille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Kartat,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orderit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mittarit,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Sailracer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Grinderi</a:t>
                      </a: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/ 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gaija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Kelaa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genuan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skuutin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sisään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Ajaa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spinnugaijaa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avotuulilla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Auttaa muita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sitloodassa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(Eväät)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Genuan</a:t>
                      </a: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trimmeri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Genuan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ja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trimmaus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Seuraa suojan puolen veneitä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Keulapurjeet, vinssit, polaarit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Rikitrimmi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ja sen työkalut) 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Pianisti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Hoitaa nostimia ja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kansitrimmejä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Vastaa kaukalon järjestyksestä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Viestien toisto, lukee aikaa starttiin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Crew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boss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Masto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Nostaa purjeet, hoitaa spinnupuomia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Auttaa kansitöissä, nostinten seuranta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Spinnupuomi, nostimet, mastohelat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(Keulapurjeet)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Keula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Keulapurjeet+spinnut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ylös/alas 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Puomin ohjaus ja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gaija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jiipeissä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Spinnut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(Mastotyöt/valjaat)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656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691543"/>
              </p:ext>
            </p:extLst>
          </p:nvPr>
        </p:nvGraphicFramePr>
        <p:xfrm>
          <a:off x="360363" y="360363"/>
          <a:ext cx="9972675" cy="6872575"/>
        </p:xfrm>
        <a:graphic>
          <a:graphicData uri="http://schemas.openxmlformats.org/drawingml/2006/table">
            <a:tbl>
              <a:tblPr/>
              <a:tblGrid>
                <a:gridCol w="332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2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Rooli (6 hlö)</a:t>
                      </a:r>
                    </a:p>
                  </a:txBody>
                  <a:tcPr marL="36000" marR="36000" marT="46584" marB="36000" anchor="ctr" horzOverflow="overflow">
                    <a:lnL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Kuka</a:t>
                      </a:r>
                    </a:p>
                  </a:txBody>
                  <a:tcPr marL="36000" marR="36000" marT="46584" marB="36000" anchor="ctr" horzOverflow="overflow">
                    <a:lnL>
                      <a:noFill/>
                    </a:lnL>
                    <a:lnR>
                      <a:noFill/>
                    </a:lnR>
                    <a:lnT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Tehtävä</a:t>
                      </a:r>
                    </a:p>
                  </a:txBody>
                  <a:tcPr marL="36000" marR="36000" marT="46584" marB="36000" anchor="ctr" horzOverflow="overflow">
                    <a:lnL>
                      <a:noFill/>
                    </a:lnL>
                    <a:lnR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Ruorimies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Ohjaa venettä, toteuttaa taktiikkaa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Venevauhti ja ”vaihteen” viestintä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Ohjaa ja rytmittää toimintaa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(Turvavarusteet, työkalut)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Ison 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trimmeri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Venevauhti, ”vaihteen” toteutus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Skuutti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hekki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levanki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hienosäätö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Isopurje, puomi,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hekki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skuutti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Taktikko/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strat</a:t>
                      </a: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/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nav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Yhdistettynä johonkin toiseen rooliin. Masto/Piano/Ruori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Strategia (päivä – lähtö – startti)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Taktiikan suunnittelu, puhe Ruorille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Kartat,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orderit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, mittarit,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Sailracer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Grinderi</a:t>
                      </a: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/ 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gaija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Kelaa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genuan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skuutin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sisään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Ajaa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spinnugaijaa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avotuulilla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Auttaa muita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sitloodassa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(Eväät)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Genuan</a:t>
                      </a: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trimmeri</a:t>
                      </a:r>
                      <a:endParaRPr kumimoji="0" lang="fi-FI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Genuan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ja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spinnun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trimmaus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Seuraa suojan puolen veneitä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Keulapurjeet, vinssit, polaarit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Rikitrimmi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ja sen työkalut) 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Pianisti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Hoitaa nostimia ja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kansitrimmejä</a:t>
                      </a: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Vastaa kaukalon järjestyksestä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Viestien toisto, lukee aikaa starttiin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Crew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boss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Masto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Nostaa purjeet, hoitaa spinnupuomia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Auttaa kansitöissä, nostinten seuranta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Spinnupuomi, nostimet, mastohelat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(Keulapurjeet)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Keula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07988" algn="l"/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Keulapurjeet+spinnut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ylös/alas 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Puomin ohjaus ja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gaija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jiipeissä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Spinnut</a:t>
                      </a: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(Mastotyöt/valjaat)</a:t>
                      </a:r>
                    </a:p>
                  </a:txBody>
                  <a:tcPr marL="36000" marR="36000" marT="46584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8431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548</Words>
  <Application>Microsoft Macintosh PowerPoint</Application>
  <PresentationFormat>Custom</PresentationFormat>
  <Paragraphs>129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Joonas Sandholm</dc:creator>
  <cp:lastModifiedBy>Joonas Sandholm</cp:lastModifiedBy>
  <cp:revision>15</cp:revision>
  <cp:lastPrinted>1601-01-01T00:00:00Z</cp:lastPrinted>
  <dcterms:created xsi:type="dcterms:W3CDTF">2012-05-19T19:03:27Z</dcterms:created>
  <dcterms:modified xsi:type="dcterms:W3CDTF">2020-02-02T13:34:44Z</dcterms:modified>
</cp:coreProperties>
</file>